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601200" cy="73152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B923AE3-E4B8-45C9-9477-7ADD9C5DF12F}">
  <a:tblStyle styleId="{1B923AE3-E4B8-45C9-9477-7ADD9C5DF1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46" y="-90"/>
      </p:cViewPr>
      <p:guideLst>
        <p:guide orient="horz" pos="2304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79029" y="685800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46350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89ee4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9029" y="685800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89ee4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7989ee4e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9029" y="685800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7989ee4e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9029" y="685800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7989ee4e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9029" y="685800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7989ee4e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63d72189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85800"/>
            <a:ext cx="45005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63d72189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27294" y="1058951"/>
            <a:ext cx="8946600" cy="2919300"/>
          </a:xfrm>
          <a:prstGeom prst="rect">
            <a:avLst/>
          </a:prstGeom>
        </p:spPr>
        <p:txBody>
          <a:bodyPr spcFirstLastPara="1" wrap="square" lIns="107350" tIns="107350" rIns="107350" bIns="1073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algn="ctr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27285" y="4030756"/>
            <a:ext cx="8946600" cy="11274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27285" y="3058987"/>
            <a:ext cx="8946600" cy="11973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27285" y="632924"/>
            <a:ext cx="8946600" cy="8145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27285" y="1639076"/>
            <a:ext cx="8946600" cy="48588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marL="457200" lvl="0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30200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27285" y="632924"/>
            <a:ext cx="8946600" cy="8145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27285" y="1639076"/>
            <a:ext cx="4200000" cy="48588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074020" y="1639076"/>
            <a:ext cx="4200000" cy="48588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27285" y="632924"/>
            <a:ext cx="8946600" cy="8145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27285" y="790187"/>
            <a:ext cx="2948400" cy="1074900"/>
          </a:xfrm>
          <a:prstGeom prst="rect">
            <a:avLst/>
          </a:prstGeom>
        </p:spPr>
        <p:txBody>
          <a:bodyPr spcFirstLastPara="1" wrap="square" lIns="107350" tIns="107350" rIns="107350" bIns="1073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27285" y="1976320"/>
            <a:ext cx="2948400" cy="45219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14763" y="640213"/>
            <a:ext cx="6686100" cy="58179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800600" y="-178"/>
            <a:ext cx="4800600" cy="73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7350" tIns="107350" rIns="107350" bIns="10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78775" y="1753849"/>
            <a:ext cx="4247400" cy="2108100"/>
          </a:xfrm>
          <a:prstGeom prst="rect">
            <a:avLst/>
          </a:prstGeom>
        </p:spPr>
        <p:txBody>
          <a:bodyPr spcFirstLastPara="1" wrap="square" lIns="107350" tIns="107350" rIns="107350" bIns="1073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78775" y="3986596"/>
            <a:ext cx="4247400" cy="17565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186475" y="1029796"/>
            <a:ext cx="4028700" cy="52554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marL="457200" lvl="0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30200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27285" y="6016818"/>
            <a:ext cx="6298800" cy="8607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27285" y="1573156"/>
            <a:ext cx="8946600" cy="2792400"/>
          </a:xfrm>
          <a:prstGeom prst="rect">
            <a:avLst/>
          </a:prstGeom>
        </p:spPr>
        <p:txBody>
          <a:bodyPr spcFirstLastPara="1" wrap="square" lIns="107350" tIns="107350" rIns="107350" bIns="1073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100"/>
              <a:buNone/>
              <a:defRPr sz="14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27285" y="4483164"/>
            <a:ext cx="8946600" cy="1850100"/>
          </a:xfrm>
          <a:prstGeom prst="rect">
            <a:avLst/>
          </a:prstGeom>
        </p:spPr>
        <p:txBody>
          <a:bodyPr spcFirstLastPara="1" wrap="square" lIns="107350" tIns="107350" rIns="107350" bIns="107350" anchor="t" anchorCtr="0">
            <a:noAutofit/>
          </a:bodyPr>
          <a:lstStyle>
            <a:lvl1pPr marL="457200" lvl="0" indent="-361950" algn="ctr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marL="914400" lvl="1" indent="-330200" algn="ctr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9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9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9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900"/>
              </a:spcBef>
              <a:spcAft>
                <a:spcPts val="19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27285" y="632924"/>
            <a:ext cx="8946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350" tIns="107350" rIns="107350" bIns="1073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7285" y="1639076"/>
            <a:ext cx="8946600" cy="4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350" tIns="107350" rIns="107350" bIns="107350" anchor="t" anchorCtr="0">
            <a:noAutofit/>
          </a:bodyPr>
          <a:lstStyle>
            <a:lvl1pPr marL="457200" lvl="0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 sz="2100">
                <a:solidFill>
                  <a:schemeClr val="dk2"/>
                </a:solidFill>
              </a:defRPr>
            </a:lvl1pPr>
            <a:lvl2pPr marL="914400" lvl="1" indent="-330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896081" y="6632131"/>
            <a:ext cx="5760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350" tIns="107350" rIns="107350" bIns="10735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4750" y="142425"/>
            <a:ext cx="9246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HACÉ CLIC Y CON EL BOTÓN APRETADO ARRASTRÁ LAS FORMAS DE ABAJO A LA QUE SEA IGUAL DE LAS DE ARRIBA. </a:t>
            </a:r>
            <a:endParaRPr sz="2500"/>
          </a:p>
        </p:txBody>
      </p:sp>
      <p:sp>
        <p:nvSpPr>
          <p:cNvPr id="55" name="Google Shape;55;p13"/>
          <p:cNvSpPr/>
          <p:nvPr/>
        </p:nvSpPr>
        <p:spPr>
          <a:xfrm>
            <a:off x="260100" y="1901950"/>
            <a:ext cx="2633400" cy="21945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446275" y="1715050"/>
            <a:ext cx="3105000" cy="24546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6892550" y="1715050"/>
            <a:ext cx="2633400" cy="25683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1491550" y="5961850"/>
            <a:ext cx="1487400" cy="1192800"/>
          </a:xfrm>
          <a:prstGeom prst="rect">
            <a:avLst/>
          </a:prstGeom>
          <a:solidFill>
            <a:srgbClr val="9900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115113" y="5896825"/>
            <a:ext cx="1398000" cy="1192800"/>
          </a:xfrm>
          <a:prstGeom prst="triangle">
            <a:avLst>
              <a:gd name="adj" fmla="val 50000"/>
            </a:avLst>
          </a:prstGeom>
          <a:solidFill>
            <a:srgbClr val="3C78D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0" y="5900950"/>
            <a:ext cx="1398000" cy="1314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6551275" y="5896825"/>
            <a:ext cx="1487400" cy="1192800"/>
          </a:xfrm>
          <a:prstGeom prst="rect">
            <a:avLst/>
          </a:prstGeom>
          <a:solidFill>
            <a:srgbClr val="F1C23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8203200" y="5738375"/>
            <a:ext cx="1398000" cy="1192800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4892063" y="5835925"/>
            <a:ext cx="1398000" cy="1314600"/>
          </a:xfrm>
          <a:prstGeom prst="ellipse">
            <a:avLst/>
          </a:prstGeom>
          <a:solidFill>
            <a:srgbClr val="A64D79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4" name="Google Shape;64;p13"/>
          <p:cNvCxnSpPr/>
          <p:nvPr/>
        </p:nvCxnSpPr>
        <p:spPr>
          <a:xfrm>
            <a:off x="0" y="5413250"/>
            <a:ext cx="9656100" cy="1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Google Shape;69;p14"/>
          <p:cNvGraphicFramePr/>
          <p:nvPr/>
        </p:nvGraphicFramePr>
        <p:xfrm>
          <a:off x="237200" y="1723050"/>
          <a:ext cx="9281250" cy="3581350"/>
        </p:xfrm>
        <a:graphic>
          <a:graphicData uri="http://schemas.openxmlformats.org/drawingml/2006/table">
            <a:tbl>
              <a:tblPr>
                <a:noFill/>
                <a:tableStyleId>{1B923AE3-E4B8-45C9-9477-7ADD9C5DF12F}</a:tableStyleId>
              </a:tblPr>
              <a:tblGrid>
                <a:gridCol w="1856250"/>
                <a:gridCol w="1856250"/>
                <a:gridCol w="1856250"/>
                <a:gridCol w="1856250"/>
                <a:gridCol w="1856250"/>
              </a:tblGrid>
              <a:tr h="594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0000FF"/>
                    </a:solidFill>
                  </a:tcPr>
                </a:tc>
              </a:tr>
              <a:tr h="2986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cxnSp>
        <p:nvCxnSpPr>
          <p:cNvPr id="70" name="Google Shape;70;p14"/>
          <p:cNvCxnSpPr/>
          <p:nvPr/>
        </p:nvCxnSpPr>
        <p:spPr>
          <a:xfrm>
            <a:off x="0" y="5413250"/>
            <a:ext cx="9656100" cy="1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4"/>
          <p:cNvSpPr/>
          <p:nvPr/>
        </p:nvSpPr>
        <p:spPr>
          <a:xfrm>
            <a:off x="1007700" y="5538300"/>
            <a:ext cx="1007700" cy="894000"/>
          </a:xfrm>
          <a:prstGeom prst="rect">
            <a:avLst/>
          </a:prstGeom>
          <a:solidFill>
            <a:srgbClr val="0000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1885700" y="6321550"/>
            <a:ext cx="877800" cy="8940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2373400" y="5538300"/>
            <a:ext cx="877800" cy="894000"/>
          </a:xfrm>
          <a:prstGeom prst="ellipse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0" y="6321550"/>
            <a:ext cx="1007700" cy="8940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3251200" y="6321550"/>
            <a:ext cx="1007700" cy="894000"/>
          </a:xfrm>
          <a:prstGeom prst="rect">
            <a:avLst/>
          </a:prstGeom>
          <a:solidFill>
            <a:srgbClr val="FF99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4389150" y="5613250"/>
            <a:ext cx="877800" cy="8940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5266950" y="6432300"/>
            <a:ext cx="1007700" cy="894000"/>
          </a:xfrm>
          <a:prstGeom prst="ellipse">
            <a:avLst/>
          </a:prstGeom>
          <a:solidFill>
            <a:srgbClr val="0000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6134600" y="5538300"/>
            <a:ext cx="877800" cy="894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7093700" y="6321550"/>
            <a:ext cx="1007700" cy="894000"/>
          </a:xfrm>
          <a:prstGeom prst="rect">
            <a:avLst/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8004050" y="5538300"/>
            <a:ext cx="1007700" cy="894000"/>
          </a:xfrm>
          <a:prstGeom prst="ellipse">
            <a:avLst/>
          </a:prstGeom>
          <a:solidFill>
            <a:srgbClr val="FF99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8648400" y="6107025"/>
            <a:ext cx="877800" cy="8940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4"/>
          <p:cNvSpPr txBox="1"/>
          <p:nvPr/>
        </p:nvSpPr>
        <p:spPr>
          <a:xfrm>
            <a:off x="204750" y="142425"/>
            <a:ext cx="9246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HACÉ CLIC Y CON EL BOTÓN APRETADO ARRASTRÁ LAS FORMAS DE ABAJO A LA CAJA DEL MISMO COLOR. </a:t>
            </a:r>
            <a:endParaRPr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Google Shape;87;p15"/>
          <p:cNvGraphicFramePr/>
          <p:nvPr/>
        </p:nvGraphicFramePr>
        <p:xfrm>
          <a:off x="2805700" y="1587000"/>
          <a:ext cx="3006350" cy="5523000"/>
        </p:xfrm>
        <a:graphic>
          <a:graphicData uri="http://schemas.openxmlformats.org/drawingml/2006/table">
            <a:tbl>
              <a:tblPr>
                <a:noFill/>
                <a:tableStyleId>{1B923AE3-E4B8-45C9-9477-7ADD9C5DF12F}</a:tableStyleId>
              </a:tblPr>
              <a:tblGrid>
                <a:gridCol w="1503175"/>
                <a:gridCol w="1503175"/>
              </a:tblGrid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graphicFrame>
        <p:nvGraphicFramePr>
          <p:cNvPr id="88" name="Google Shape;88;p15"/>
          <p:cNvGraphicFramePr/>
          <p:nvPr/>
        </p:nvGraphicFramePr>
        <p:xfrm>
          <a:off x="6374225" y="1045950"/>
          <a:ext cx="3152650" cy="5223300"/>
        </p:xfrm>
        <a:graphic>
          <a:graphicData uri="http://schemas.openxmlformats.org/drawingml/2006/table">
            <a:tbl>
              <a:tblPr>
                <a:noFill/>
                <a:tableStyleId>{1B923AE3-E4B8-45C9-9477-7ADD9C5DF12F}</a:tableStyleId>
              </a:tblPr>
              <a:tblGrid>
                <a:gridCol w="1576325"/>
                <a:gridCol w="1576325"/>
              </a:tblGrid>
              <a:tr h="1741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741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741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015" y="2884499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7346" y="5909943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7347" y="1215588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02" y="4047984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8850" y="2186019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5586" y="4553429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8849" y="5909953"/>
            <a:ext cx="947936" cy="13565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5"/>
          <p:cNvCxnSpPr/>
          <p:nvPr/>
        </p:nvCxnSpPr>
        <p:spPr>
          <a:xfrm>
            <a:off x="2275850" y="1267975"/>
            <a:ext cx="0" cy="5998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15"/>
          <p:cNvSpPr txBox="1"/>
          <p:nvPr/>
        </p:nvSpPr>
        <p:spPr>
          <a:xfrm>
            <a:off x="204750" y="142425"/>
            <a:ext cx="9246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HACÉ CLIC Y CON EL BOTÓN APRETADO ARRASTRÁ LAS LETRAS A LA CAJA QUE TENGA LA MISMA LETRA.</a:t>
            </a:r>
            <a:endParaRPr sz="2500"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04264" y="1587009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2902" y="3040824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12911" y="4348504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2910" y="5729238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03424" y="1045953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03425" y="2863769"/>
            <a:ext cx="947936" cy="13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3271" y="4553418"/>
            <a:ext cx="947936" cy="1356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16"/>
          <p:cNvGraphicFramePr/>
          <p:nvPr/>
        </p:nvGraphicFramePr>
        <p:xfrm>
          <a:off x="2805700" y="1587000"/>
          <a:ext cx="3006350" cy="5627625"/>
        </p:xfrm>
        <a:graphic>
          <a:graphicData uri="http://schemas.openxmlformats.org/drawingml/2006/table">
            <a:tbl>
              <a:tblPr>
                <a:noFill/>
                <a:tableStyleId>{1B923AE3-E4B8-45C9-9477-7ADD9C5DF12F}</a:tableStyleId>
              </a:tblPr>
              <a:tblGrid>
                <a:gridCol w="1503175"/>
                <a:gridCol w="1503175"/>
              </a:tblGrid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0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2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4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6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8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</a:tbl>
          </a:graphicData>
        </a:graphic>
      </p:graphicFrame>
      <p:cxnSp>
        <p:nvCxnSpPr>
          <p:cNvPr id="110" name="Google Shape;110;p16"/>
          <p:cNvCxnSpPr/>
          <p:nvPr/>
        </p:nvCxnSpPr>
        <p:spPr>
          <a:xfrm>
            <a:off x="2275850" y="1267975"/>
            <a:ext cx="0" cy="5998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475" y="1453412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184" y="6062532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65491" y="5885320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1191" y="5268850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65488" y="4866828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084" y="4349854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65502" y="3588720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0086" y="3409283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65490" y="2471917"/>
            <a:ext cx="815497" cy="10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0075" y="2356975"/>
            <a:ext cx="815497" cy="10185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1" name="Google Shape;121;p16"/>
          <p:cNvGraphicFramePr/>
          <p:nvPr/>
        </p:nvGraphicFramePr>
        <p:xfrm>
          <a:off x="6341900" y="1154100"/>
          <a:ext cx="3006350" cy="5627625"/>
        </p:xfrm>
        <a:graphic>
          <a:graphicData uri="http://schemas.openxmlformats.org/drawingml/2006/table">
            <a:tbl>
              <a:tblPr>
                <a:noFill/>
                <a:tableStyleId>{1B923AE3-E4B8-45C9-9477-7ADD9C5DF12F}</a:tableStyleId>
              </a:tblPr>
              <a:tblGrid>
                <a:gridCol w="1503175"/>
                <a:gridCol w="1503175"/>
              </a:tblGrid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1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3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5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7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  <a:tr h="1125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800"/>
                        <a:t>9</a:t>
                      </a:r>
                      <a:endParaRPr sz="4800"/>
                    </a:p>
                  </a:txBody>
                  <a:tcPr marL="91425" marR="91425" marT="91425" marB="91425" anchor="ctr"/>
                </a:tc>
              </a:tr>
            </a:tbl>
          </a:graphicData>
        </a:graphic>
      </p:graphicFrame>
      <p:sp>
        <p:nvSpPr>
          <p:cNvPr id="122" name="Google Shape;122;p16"/>
          <p:cNvSpPr txBox="1"/>
          <p:nvPr/>
        </p:nvSpPr>
        <p:spPr>
          <a:xfrm>
            <a:off x="204750" y="142425"/>
            <a:ext cx="9246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HACÉ CLIC Y CON EL BOTÓN APRETADO ARRASTRÁ LOS NÚMEROS A LA CAJA QUE TENGA EL MISMO NÚMERO.</a:t>
            </a: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204750" y="142425"/>
            <a:ext cx="9246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ARRASTRÁ LOS  DIBUJOS  A DONDE ESTÁ SU IGUAL. </a:t>
            </a:r>
            <a:endParaRPr sz="2500"/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l="28930" t="30643" r="25400" b="27671"/>
          <a:stretch/>
        </p:blipFill>
        <p:spPr>
          <a:xfrm>
            <a:off x="333230" y="964525"/>
            <a:ext cx="633650" cy="102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4">
            <a:alphaModFix/>
          </a:blip>
          <a:srcRect l="21614" t="4829" r="19997" b="5072"/>
          <a:stretch/>
        </p:blipFill>
        <p:spPr>
          <a:xfrm>
            <a:off x="187025" y="2255250"/>
            <a:ext cx="926050" cy="10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369" y="3757630"/>
            <a:ext cx="857626" cy="85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04224" y="3983484"/>
            <a:ext cx="1150975" cy="7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5904" y="5313784"/>
            <a:ext cx="770555" cy="10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 rotWithShape="1">
          <a:blip r:embed="rId8">
            <a:alphaModFix/>
          </a:blip>
          <a:srcRect l="9844" t="9154" r="9724" b="10960"/>
          <a:stretch/>
        </p:blipFill>
        <p:spPr>
          <a:xfrm>
            <a:off x="8402725" y="964525"/>
            <a:ext cx="926049" cy="919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45145" y="2191625"/>
            <a:ext cx="1041225" cy="12262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5" name="Google Shape;135;p17"/>
          <p:cNvGraphicFramePr/>
          <p:nvPr/>
        </p:nvGraphicFramePr>
        <p:xfrm>
          <a:off x="1741025" y="1083275"/>
          <a:ext cx="3006350" cy="5523000"/>
        </p:xfrm>
        <a:graphic>
          <a:graphicData uri="http://schemas.openxmlformats.org/drawingml/2006/table">
            <a:tbl>
              <a:tblPr>
                <a:noFill/>
                <a:tableStyleId>{1B923AE3-E4B8-45C9-9477-7ADD9C5DF12F}</a:tableStyleId>
              </a:tblPr>
              <a:tblGrid>
                <a:gridCol w="1503175"/>
                <a:gridCol w="1503175"/>
              </a:tblGrid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38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graphicFrame>
        <p:nvGraphicFramePr>
          <p:cNvPr id="136" name="Google Shape;136;p17"/>
          <p:cNvGraphicFramePr/>
          <p:nvPr/>
        </p:nvGraphicFramePr>
        <p:xfrm>
          <a:off x="4969938" y="969750"/>
          <a:ext cx="3152650" cy="5223300"/>
        </p:xfrm>
        <a:graphic>
          <a:graphicData uri="http://schemas.openxmlformats.org/drawingml/2006/table">
            <a:tbl>
              <a:tblPr>
                <a:noFill/>
                <a:tableStyleId>{1B923AE3-E4B8-45C9-9477-7ADD9C5DF12F}</a:tableStyleId>
              </a:tblPr>
              <a:tblGrid>
                <a:gridCol w="1576325"/>
                <a:gridCol w="1576325"/>
              </a:tblGrid>
              <a:tr h="1741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741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1741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137" name="Google Shape;137;p17"/>
          <p:cNvPicPr preferRelativeResize="0"/>
          <p:nvPr/>
        </p:nvPicPr>
        <p:blipFill rotWithShape="1">
          <a:blip r:embed="rId3">
            <a:alphaModFix/>
          </a:blip>
          <a:srcRect l="28930" t="30643" r="25400" b="27671"/>
          <a:stretch/>
        </p:blipFill>
        <p:spPr>
          <a:xfrm>
            <a:off x="3530755" y="2710850"/>
            <a:ext cx="633650" cy="102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 rotWithShape="1">
          <a:blip r:embed="rId4">
            <a:alphaModFix/>
          </a:blip>
          <a:srcRect l="21614" t="4829" r="19997" b="5072"/>
          <a:stretch/>
        </p:blipFill>
        <p:spPr>
          <a:xfrm>
            <a:off x="6899050" y="2922800"/>
            <a:ext cx="926050" cy="10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26957" y="1130475"/>
            <a:ext cx="1041225" cy="122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8">
            <a:alphaModFix/>
          </a:blip>
          <a:srcRect l="9844" t="9154" r="9724" b="10960"/>
          <a:stretch/>
        </p:blipFill>
        <p:spPr>
          <a:xfrm>
            <a:off x="3530750" y="5558700"/>
            <a:ext cx="926049" cy="919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76799" y="1229888"/>
            <a:ext cx="770554" cy="10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9050" y="4777525"/>
            <a:ext cx="857626" cy="85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6812" y="4092400"/>
            <a:ext cx="1150975" cy="7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Personalizado</PresentationFormat>
  <Paragraphs>15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Brenda</cp:lastModifiedBy>
  <cp:revision>1</cp:revision>
  <dcterms:modified xsi:type="dcterms:W3CDTF">2020-06-05T17:16:20Z</dcterms:modified>
</cp:coreProperties>
</file>