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7" d="100"/>
          <a:sy n="107" d="100"/>
        </p:scale>
        <p:origin x="-8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1741465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96609ac99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96609ac99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96609ac996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96609ac996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96609ac996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96609ac996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96609ac996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96609ac996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96609ac996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96609ac996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96609ac996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96609ac996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96609ac996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96609ac996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96609ac996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96609ac996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96609ac996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96609ac996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96609ac996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96609ac996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96609ac996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96609ac996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96609ac996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96609ac996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96609ac996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96609ac996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96609ac996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96609ac996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96609ac996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96609ac996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96609ac996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96609ac996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96609ac996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96609ac996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96609ac996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96609ac996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96609ac996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96609ac996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96609ac996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96609ac996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96609ac996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96609ac996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96609ac996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96609ac996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7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6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7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4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16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4.png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0.png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09500" y="405975"/>
            <a:ext cx="1198825" cy="11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09500" y="2006175"/>
            <a:ext cx="1198825" cy="11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09500" y="3606375"/>
            <a:ext cx="1198825" cy="11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5"/>
          <p:cNvPicPr preferRelativeResize="0"/>
          <p:nvPr/>
        </p:nvPicPr>
        <p:blipFill rotWithShape="1">
          <a:blip r:embed="rId7">
            <a:alphaModFix/>
          </a:blip>
          <a:srcRect l="228" r="228"/>
          <a:stretch/>
        </p:blipFill>
        <p:spPr>
          <a:xfrm>
            <a:off x="7609500" y="5206575"/>
            <a:ext cx="1198825" cy="118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6"/>
          <p:cNvPicPr preferRelativeResize="0"/>
          <p:nvPr/>
        </p:nvPicPr>
        <p:blipFill rotWithShape="1">
          <a:blip r:embed="rId4">
            <a:alphaModFix/>
          </a:blip>
          <a:srcRect l="228" r="228"/>
          <a:stretch/>
        </p:blipFill>
        <p:spPr>
          <a:xfrm>
            <a:off x="7609500" y="405975"/>
            <a:ext cx="1198825" cy="11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6"/>
          <p:cNvPicPr preferRelativeResize="0"/>
          <p:nvPr/>
        </p:nvPicPr>
        <p:blipFill rotWithShape="1">
          <a:blip r:embed="rId5">
            <a:alphaModFix/>
          </a:blip>
          <a:srcRect l="228" r="228"/>
          <a:stretch/>
        </p:blipFill>
        <p:spPr>
          <a:xfrm>
            <a:off x="7609500" y="2006175"/>
            <a:ext cx="1198825" cy="11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6"/>
          <p:cNvPicPr preferRelativeResize="0"/>
          <p:nvPr/>
        </p:nvPicPr>
        <p:blipFill rotWithShape="1">
          <a:blip r:embed="rId6">
            <a:alphaModFix/>
          </a:blip>
          <a:srcRect l="228" r="228"/>
          <a:stretch/>
        </p:blipFill>
        <p:spPr>
          <a:xfrm>
            <a:off x="7609500" y="3606375"/>
            <a:ext cx="1198825" cy="11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6"/>
          <p:cNvPicPr preferRelativeResize="0"/>
          <p:nvPr/>
        </p:nvPicPr>
        <p:blipFill rotWithShape="1">
          <a:blip r:embed="rId4">
            <a:alphaModFix/>
          </a:blip>
          <a:srcRect l="228" r="228"/>
          <a:stretch/>
        </p:blipFill>
        <p:spPr>
          <a:xfrm>
            <a:off x="7609500" y="5206575"/>
            <a:ext cx="1198825" cy="118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09500" y="405975"/>
            <a:ext cx="1198825" cy="11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7"/>
          <p:cNvPicPr preferRelativeResize="0"/>
          <p:nvPr/>
        </p:nvPicPr>
        <p:blipFill rotWithShape="1">
          <a:blip r:embed="rId5">
            <a:alphaModFix/>
          </a:blip>
          <a:srcRect l="228" r="228"/>
          <a:stretch/>
        </p:blipFill>
        <p:spPr>
          <a:xfrm>
            <a:off x="7609500" y="2006175"/>
            <a:ext cx="1198825" cy="11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7"/>
          <p:cNvPicPr preferRelativeResize="0"/>
          <p:nvPr/>
        </p:nvPicPr>
        <p:blipFill rotWithShape="1">
          <a:blip r:embed="rId5">
            <a:alphaModFix/>
          </a:blip>
          <a:srcRect l="228" r="228"/>
          <a:stretch/>
        </p:blipFill>
        <p:spPr>
          <a:xfrm>
            <a:off x="7609500" y="3606375"/>
            <a:ext cx="1198825" cy="11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09500" y="5206575"/>
            <a:ext cx="1198825" cy="118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8"/>
          <p:cNvPicPr preferRelativeResize="0"/>
          <p:nvPr/>
        </p:nvPicPr>
        <p:blipFill rotWithShape="1">
          <a:blip r:embed="rId4">
            <a:alphaModFix/>
          </a:blip>
          <a:srcRect l="228" r="228"/>
          <a:stretch/>
        </p:blipFill>
        <p:spPr>
          <a:xfrm>
            <a:off x="7609500" y="405975"/>
            <a:ext cx="1198825" cy="11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8"/>
          <p:cNvPicPr preferRelativeResize="0"/>
          <p:nvPr/>
        </p:nvPicPr>
        <p:blipFill rotWithShape="1">
          <a:blip r:embed="rId5">
            <a:alphaModFix/>
          </a:blip>
          <a:srcRect l="228" r="228"/>
          <a:stretch/>
        </p:blipFill>
        <p:spPr>
          <a:xfrm>
            <a:off x="7609500" y="2006175"/>
            <a:ext cx="1198825" cy="11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09500" y="3606375"/>
            <a:ext cx="1198825" cy="11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609500" y="5206575"/>
            <a:ext cx="1198825" cy="118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09500" y="405975"/>
            <a:ext cx="1198825" cy="11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9"/>
          <p:cNvPicPr preferRelativeResize="0"/>
          <p:nvPr/>
        </p:nvPicPr>
        <p:blipFill rotWithShape="1">
          <a:blip r:embed="rId5">
            <a:alphaModFix/>
          </a:blip>
          <a:srcRect l="228" r="228"/>
          <a:stretch/>
        </p:blipFill>
        <p:spPr>
          <a:xfrm>
            <a:off x="7609500" y="2006175"/>
            <a:ext cx="1198825" cy="11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09500" y="3606375"/>
            <a:ext cx="1198825" cy="11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9"/>
          <p:cNvPicPr preferRelativeResize="0"/>
          <p:nvPr/>
        </p:nvPicPr>
        <p:blipFill rotWithShape="1">
          <a:blip r:embed="rId6">
            <a:alphaModFix/>
          </a:blip>
          <a:srcRect l="228" r="228"/>
          <a:stretch/>
        </p:blipFill>
        <p:spPr>
          <a:xfrm>
            <a:off x="7609500" y="5206575"/>
            <a:ext cx="1198825" cy="118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09500" y="405975"/>
            <a:ext cx="1198825" cy="11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09500" y="2006175"/>
            <a:ext cx="1198825" cy="11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0"/>
          <p:cNvPicPr preferRelativeResize="0"/>
          <p:nvPr/>
        </p:nvPicPr>
        <p:blipFill rotWithShape="1">
          <a:blip r:embed="rId6">
            <a:alphaModFix/>
          </a:blip>
          <a:srcRect l="228" r="228"/>
          <a:stretch/>
        </p:blipFill>
        <p:spPr>
          <a:xfrm>
            <a:off x="7609500" y="3606375"/>
            <a:ext cx="1198825" cy="11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0"/>
          <p:cNvPicPr preferRelativeResize="0"/>
          <p:nvPr/>
        </p:nvPicPr>
        <p:blipFill rotWithShape="1">
          <a:blip r:embed="rId7">
            <a:alphaModFix/>
          </a:blip>
          <a:srcRect l="228" r="228"/>
          <a:stretch/>
        </p:blipFill>
        <p:spPr>
          <a:xfrm>
            <a:off x="7609500" y="5206575"/>
            <a:ext cx="1198825" cy="118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09500" y="405975"/>
            <a:ext cx="1198825" cy="11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1"/>
          <p:cNvPicPr preferRelativeResize="0"/>
          <p:nvPr/>
        </p:nvPicPr>
        <p:blipFill rotWithShape="1">
          <a:blip r:embed="rId5">
            <a:alphaModFix/>
          </a:blip>
          <a:srcRect l="228" r="228"/>
          <a:stretch/>
        </p:blipFill>
        <p:spPr>
          <a:xfrm>
            <a:off x="7609500" y="2006175"/>
            <a:ext cx="1198825" cy="11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09500" y="3606375"/>
            <a:ext cx="1198825" cy="11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1"/>
          <p:cNvPicPr preferRelativeResize="0"/>
          <p:nvPr/>
        </p:nvPicPr>
        <p:blipFill rotWithShape="1">
          <a:blip r:embed="rId7">
            <a:alphaModFix/>
          </a:blip>
          <a:srcRect l="228" r="228"/>
          <a:stretch/>
        </p:blipFill>
        <p:spPr>
          <a:xfrm>
            <a:off x="7609500" y="5206575"/>
            <a:ext cx="1198825" cy="118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09500" y="405975"/>
            <a:ext cx="1198825" cy="11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09500" y="2006175"/>
            <a:ext cx="1198825" cy="11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2"/>
          <p:cNvPicPr preferRelativeResize="0"/>
          <p:nvPr/>
        </p:nvPicPr>
        <p:blipFill rotWithShape="1">
          <a:blip r:embed="rId6">
            <a:alphaModFix/>
          </a:blip>
          <a:srcRect l="228" r="228"/>
          <a:stretch/>
        </p:blipFill>
        <p:spPr>
          <a:xfrm>
            <a:off x="7609500" y="3606375"/>
            <a:ext cx="1198825" cy="11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2"/>
          <p:cNvPicPr preferRelativeResize="0"/>
          <p:nvPr/>
        </p:nvPicPr>
        <p:blipFill rotWithShape="1">
          <a:blip r:embed="rId7">
            <a:alphaModFix/>
          </a:blip>
          <a:srcRect l="228" r="228"/>
          <a:stretch/>
        </p:blipFill>
        <p:spPr>
          <a:xfrm>
            <a:off x="7609500" y="5206575"/>
            <a:ext cx="1198825" cy="118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23"/>
          <p:cNvPicPr preferRelativeResize="0"/>
          <p:nvPr/>
        </p:nvPicPr>
        <p:blipFill rotWithShape="1">
          <a:blip r:embed="rId4">
            <a:alphaModFix/>
          </a:blip>
          <a:srcRect l="228" r="228"/>
          <a:stretch/>
        </p:blipFill>
        <p:spPr>
          <a:xfrm>
            <a:off x="7609500" y="405975"/>
            <a:ext cx="1198825" cy="11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3"/>
          <p:cNvPicPr preferRelativeResize="0"/>
          <p:nvPr/>
        </p:nvPicPr>
        <p:blipFill rotWithShape="1">
          <a:blip r:embed="rId5">
            <a:alphaModFix/>
          </a:blip>
          <a:srcRect l="228" r="228"/>
          <a:stretch/>
        </p:blipFill>
        <p:spPr>
          <a:xfrm>
            <a:off x="7609500" y="2006175"/>
            <a:ext cx="1198825" cy="11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3"/>
          <p:cNvPicPr preferRelativeResize="0"/>
          <p:nvPr/>
        </p:nvPicPr>
        <p:blipFill rotWithShape="1">
          <a:blip r:embed="rId6">
            <a:alphaModFix/>
          </a:blip>
          <a:srcRect l="228" r="228"/>
          <a:stretch/>
        </p:blipFill>
        <p:spPr>
          <a:xfrm>
            <a:off x="7609500" y="3606375"/>
            <a:ext cx="1198825" cy="11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609500" y="5206575"/>
            <a:ext cx="1198825" cy="118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09500" y="405975"/>
            <a:ext cx="1198825" cy="11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09500" y="2006175"/>
            <a:ext cx="1198825" cy="11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4"/>
          <p:cNvPicPr preferRelativeResize="0"/>
          <p:nvPr/>
        </p:nvPicPr>
        <p:blipFill rotWithShape="1">
          <a:blip r:embed="rId6">
            <a:alphaModFix/>
          </a:blip>
          <a:srcRect l="228" r="228"/>
          <a:stretch/>
        </p:blipFill>
        <p:spPr>
          <a:xfrm>
            <a:off x="7609500" y="3606375"/>
            <a:ext cx="1198825" cy="11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4"/>
          <p:cNvPicPr preferRelativeResize="0"/>
          <p:nvPr/>
        </p:nvPicPr>
        <p:blipFill rotWithShape="1">
          <a:blip r:embed="rId7">
            <a:alphaModFix/>
          </a:blip>
          <a:srcRect l="228" r="228"/>
          <a:stretch/>
        </p:blipFill>
        <p:spPr>
          <a:xfrm>
            <a:off x="7609500" y="5206575"/>
            <a:ext cx="1198825" cy="118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09500" y="405975"/>
            <a:ext cx="1198825" cy="11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5"/>
          <p:cNvPicPr preferRelativeResize="0"/>
          <p:nvPr/>
        </p:nvPicPr>
        <p:blipFill rotWithShape="1">
          <a:blip r:embed="rId5">
            <a:alphaModFix/>
          </a:blip>
          <a:srcRect l="228" r="228"/>
          <a:stretch/>
        </p:blipFill>
        <p:spPr>
          <a:xfrm>
            <a:off x="7609500" y="2006175"/>
            <a:ext cx="1198825" cy="11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09500" y="3606375"/>
            <a:ext cx="1198825" cy="11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09500" y="5206575"/>
            <a:ext cx="1198825" cy="118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26"/>
          <p:cNvPicPr preferRelativeResize="0"/>
          <p:nvPr/>
        </p:nvPicPr>
        <p:blipFill rotWithShape="1">
          <a:blip r:embed="rId4">
            <a:alphaModFix/>
          </a:blip>
          <a:srcRect l="228" r="228"/>
          <a:stretch/>
        </p:blipFill>
        <p:spPr>
          <a:xfrm>
            <a:off x="7609500" y="405975"/>
            <a:ext cx="1198825" cy="11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6"/>
          <p:cNvPicPr preferRelativeResize="0"/>
          <p:nvPr/>
        </p:nvPicPr>
        <p:blipFill rotWithShape="1">
          <a:blip r:embed="rId5">
            <a:alphaModFix/>
          </a:blip>
          <a:srcRect l="228" r="228"/>
          <a:stretch/>
        </p:blipFill>
        <p:spPr>
          <a:xfrm>
            <a:off x="7609500" y="2006175"/>
            <a:ext cx="1198825" cy="11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6"/>
          <p:cNvPicPr preferRelativeResize="0"/>
          <p:nvPr/>
        </p:nvPicPr>
        <p:blipFill rotWithShape="1">
          <a:blip r:embed="rId6">
            <a:alphaModFix/>
          </a:blip>
          <a:srcRect l="228" r="228"/>
          <a:stretch/>
        </p:blipFill>
        <p:spPr>
          <a:xfrm>
            <a:off x="7609500" y="3606375"/>
            <a:ext cx="1198825" cy="11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6"/>
          <p:cNvPicPr preferRelativeResize="0"/>
          <p:nvPr/>
        </p:nvPicPr>
        <p:blipFill rotWithShape="1">
          <a:blip r:embed="rId7">
            <a:alphaModFix/>
          </a:blip>
          <a:srcRect l="228" r="228"/>
          <a:stretch/>
        </p:blipFill>
        <p:spPr>
          <a:xfrm>
            <a:off x="7609500" y="5206575"/>
            <a:ext cx="1198825" cy="118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09500" y="405975"/>
            <a:ext cx="1198825" cy="11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7"/>
          <p:cNvPicPr preferRelativeResize="0"/>
          <p:nvPr/>
        </p:nvPicPr>
        <p:blipFill rotWithShape="1">
          <a:blip r:embed="rId5">
            <a:alphaModFix/>
          </a:blip>
          <a:srcRect l="228" r="228"/>
          <a:stretch/>
        </p:blipFill>
        <p:spPr>
          <a:xfrm>
            <a:off x="7609500" y="2006175"/>
            <a:ext cx="1198825" cy="11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09500" y="3606375"/>
            <a:ext cx="1198825" cy="11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609500" y="5206575"/>
            <a:ext cx="1198825" cy="118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28"/>
          <p:cNvPicPr preferRelativeResize="0"/>
          <p:nvPr/>
        </p:nvPicPr>
        <p:blipFill rotWithShape="1">
          <a:blip r:embed="rId4">
            <a:alphaModFix/>
          </a:blip>
          <a:srcRect l="228" r="228"/>
          <a:stretch/>
        </p:blipFill>
        <p:spPr>
          <a:xfrm>
            <a:off x="7609500" y="405975"/>
            <a:ext cx="1198825" cy="11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8"/>
          <p:cNvPicPr preferRelativeResize="0"/>
          <p:nvPr/>
        </p:nvPicPr>
        <p:blipFill rotWithShape="1">
          <a:blip r:embed="rId5">
            <a:alphaModFix/>
          </a:blip>
          <a:srcRect l="228" r="228"/>
          <a:stretch/>
        </p:blipFill>
        <p:spPr>
          <a:xfrm>
            <a:off x="7609500" y="2006175"/>
            <a:ext cx="1198825" cy="11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8"/>
          <p:cNvPicPr preferRelativeResize="0"/>
          <p:nvPr/>
        </p:nvPicPr>
        <p:blipFill rotWithShape="1">
          <a:blip r:embed="rId6">
            <a:alphaModFix/>
          </a:blip>
          <a:srcRect l="228" r="228"/>
          <a:stretch/>
        </p:blipFill>
        <p:spPr>
          <a:xfrm>
            <a:off x="7609500" y="3606375"/>
            <a:ext cx="1198825" cy="11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8"/>
          <p:cNvPicPr preferRelativeResize="0"/>
          <p:nvPr/>
        </p:nvPicPr>
        <p:blipFill rotWithShape="1">
          <a:blip r:embed="rId7">
            <a:alphaModFix/>
          </a:blip>
          <a:srcRect l="228" r="228"/>
          <a:stretch/>
        </p:blipFill>
        <p:spPr>
          <a:xfrm>
            <a:off x="7609500" y="5206575"/>
            <a:ext cx="1198825" cy="118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29"/>
          <p:cNvPicPr preferRelativeResize="0"/>
          <p:nvPr/>
        </p:nvPicPr>
        <p:blipFill rotWithShape="1">
          <a:blip r:embed="rId4">
            <a:alphaModFix/>
          </a:blip>
          <a:srcRect l="228" r="228"/>
          <a:stretch/>
        </p:blipFill>
        <p:spPr>
          <a:xfrm>
            <a:off x="7609500" y="405975"/>
            <a:ext cx="1198825" cy="11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9"/>
          <p:cNvPicPr preferRelativeResize="0"/>
          <p:nvPr/>
        </p:nvPicPr>
        <p:blipFill rotWithShape="1">
          <a:blip r:embed="rId5">
            <a:alphaModFix/>
          </a:blip>
          <a:srcRect l="228" r="228"/>
          <a:stretch/>
        </p:blipFill>
        <p:spPr>
          <a:xfrm>
            <a:off x="7609500" y="2006175"/>
            <a:ext cx="1198825" cy="11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9"/>
          <p:cNvPicPr preferRelativeResize="0"/>
          <p:nvPr/>
        </p:nvPicPr>
        <p:blipFill rotWithShape="1">
          <a:blip r:embed="rId6">
            <a:alphaModFix/>
          </a:blip>
          <a:srcRect l="228" r="228"/>
          <a:stretch/>
        </p:blipFill>
        <p:spPr>
          <a:xfrm>
            <a:off x="7609500" y="3606375"/>
            <a:ext cx="1198825" cy="11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609500" y="5206575"/>
            <a:ext cx="1198825" cy="118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30"/>
          <p:cNvPicPr preferRelativeResize="0"/>
          <p:nvPr/>
        </p:nvPicPr>
        <p:blipFill rotWithShape="1">
          <a:blip r:embed="rId4">
            <a:alphaModFix/>
          </a:blip>
          <a:srcRect l="228" r="228"/>
          <a:stretch/>
        </p:blipFill>
        <p:spPr>
          <a:xfrm>
            <a:off x="7609500" y="405975"/>
            <a:ext cx="1198825" cy="11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3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09500" y="2006175"/>
            <a:ext cx="1198825" cy="11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30"/>
          <p:cNvPicPr preferRelativeResize="0"/>
          <p:nvPr/>
        </p:nvPicPr>
        <p:blipFill rotWithShape="1">
          <a:blip r:embed="rId6">
            <a:alphaModFix/>
          </a:blip>
          <a:srcRect l="228" r="228"/>
          <a:stretch/>
        </p:blipFill>
        <p:spPr>
          <a:xfrm>
            <a:off x="7609500" y="3606375"/>
            <a:ext cx="1198825" cy="11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30"/>
          <p:cNvPicPr preferRelativeResize="0"/>
          <p:nvPr/>
        </p:nvPicPr>
        <p:blipFill rotWithShape="1">
          <a:blip r:embed="rId7">
            <a:alphaModFix/>
          </a:blip>
          <a:srcRect l="228" r="228"/>
          <a:stretch/>
        </p:blipFill>
        <p:spPr>
          <a:xfrm>
            <a:off x="7609500" y="5206575"/>
            <a:ext cx="1198825" cy="118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31"/>
          <p:cNvPicPr preferRelativeResize="0"/>
          <p:nvPr/>
        </p:nvPicPr>
        <p:blipFill rotWithShape="1">
          <a:blip r:embed="rId4">
            <a:alphaModFix/>
          </a:blip>
          <a:srcRect l="228" r="228"/>
          <a:stretch/>
        </p:blipFill>
        <p:spPr>
          <a:xfrm>
            <a:off x="7609500" y="405975"/>
            <a:ext cx="1198825" cy="11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3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09500" y="2006175"/>
            <a:ext cx="1198825" cy="11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31"/>
          <p:cNvPicPr preferRelativeResize="0"/>
          <p:nvPr/>
        </p:nvPicPr>
        <p:blipFill rotWithShape="1">
          <a:blip r:embed="rId6">
            <a:alphaModFix/>
          </a:blip>
          <a:srcRect l="228" r="228"/>
          <a:stretch/>
        </p:blipFill>
        <p:spPr>
          <a:xfrm>
            <a:off x="7609500" y="3606375"/>
            <a:ext cx="1198825" cy="11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3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09500" y="5206575"/>
            <a:ext cx="1198825" cy="118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p32"/>
          <p:cNvPicPr preferRelativeResize="0"/>
          <p:nvPr/>
        </p:nvPicPr>
        <p:blipFill rotWithShape="1">
          <a:blip r:embed="rId4">
            <a:alphaModFix/>
          </a:blip>
          <a:srcRect l="228" r="228"/>
          <a:stretch/>
        </p:blipFill>
        <p:spPr>
          <a:xfrm>
            <a:off x="7609500" y="405975"/>
            <a:ext cx="1198825" cy="11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32"/>
          <p:cNvPicPr preferRelativeResize="0"/>
          <p:nvPr/>
        </p:nvPicPr>
        <p:blipFill rotWithShape="1">
          <a:blip r:embed="rId5">
            <a:alphaModFix/>
          </a:blip>
          <a:srcRect l="228" r="228"/>
          <a:stretch/>
        </p:blipFill>
        <p:spPr>
          <a:xfrm>
            <a:off x="7609500" y="2006175"/>
            <a:ext cx="1198825" cy="11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3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09500" y="3606375"/>
            <a:ext cx="1198825" cy="11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32"/>
          <p:cNvPicPr preferRelativeResize="0"/>
          <p:nvPr/>
        </p:nvPicPr>
        <p:blipFill rotWithShape="1">
          <a:blip r:embed="rId7">
            <a:alphaModFix/>
          </a:blip>
          <a:srcRect l="228" r="228"/>
          <a:stretch/>
        </p:blipFill>
        <p:spPr>
          <a:xfrm>
            <a:off x="7609500" y="5206575"/>
            <a:ext cx="1198825" cy="118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09500" y="405975"/>
            <a:ext cx="1198825" cy="11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33"/>
          <p:cNvPicPr preferRelativeResize="0"/>
          <p:nvPr/>
        </p:nvPicPr>
        <p:blipFill rotWithShape="1">
          <a:blip r:embed="rId5">
            <a:alphaModFix/>
          </a:blip>
          <a:srcRect l="228" r="228"/>
          <a:stretch/>
        </p:blipFill>
        <p:spPr>
          <a:xfrm>
            <a:off x="7609500" y="2006175"/>
            <a:ext cx="1198825" cy="11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33"/>
          <p:cNvPicPr preferRelativeResize="0"/>
          <p:nvPr/>
        </p:nvPicPr>
        <p:blipFill rotWithShape="1">
          <a:blip r:embed="rId6">
            <a:alphaModFix/>
          </a:blip>
          <a:srcRect l="228" r="228"/>
          <a:stretch/>
        </p:blipFill>
        <p:spPr>
          <a:xfrm>
            <a:off x="7609500" y="3606375"/>
            <a:ext cx="1198825" cy="11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3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609500" y="5206575"/>
            <a:ext cx="1198825" cy="118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34"/>
          <p:cNvPicPr preferRelativeResize="0"/>
          <p:nvPr/>
        </p:nvPicPr>
        <p:blipFill rotWithShape="1">
          <a:blip r:embed="rId4">
            <a:alphaModFix/>
          </a:blip>
          <a:srcRect l="228" r="228"/>
          <a:stretch/>
        </p:blipFill>
        <p:spPr>
          <a:xfrm>
            <a:off x="7609500" y="405975"/>
            <a:ext cx="1198825" cy="11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09500" y="2006175"/>
            <a:ext cx="1198825" cy="11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34"/>
          <p:cNvPicPr preferRelativeResize="0"/>
          <p:nvPr/>
        </p:nvPicPr>
        <p:blipFill rotWithShape="1">
          <a:blip r:embed="rId6">
            <a:alphaModFix/>
          </a:blip>
          <a:srcRect l="228" r="228"/>
          <a:stretch/>
        </p:blipFill>
        <p:spPr>
          <a:xfrm>
            <a:off x="7609500" y="3606375"/>
            <a:ext cx="1198825" cy="11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34"/>
          <p:cNvPicPr preferRelativeResize="0"/>
          <p:nvPr/>
        </p:nvPicPr>
        <p:blipFill rotWithShape="1">
          <a:blip r:embed="rId7">
            <a:alphaModFix/>
          </a:blip>
          <a:srcRect l="228" r="228"/>
          <a:stretch/>
        </p:blipFill>
        <p:spPr>
          <a:xfrm>
            <a:off x="7609500" y="5206575"/>
            <a:ext cx="1198825" cy="118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Google Shape;222;p35"/>
          <p:cNvPicPr preferRelativeResize="0"/>
          <p:nvPr/>
        </p:nvPicPr>
        <p:blipFill rotWithShape="1">
          <a:blip r:embed="rId4">
            <a:alphaModFix/>
          </a:blip>
          <a:srcRect l="228" r="228"/>
          <a:stretch/>
        </p:blipFill>
        <p:spPr>
          <a:xfrm>
            <a:off x="7609500" y="405975"/>
            <a:ext cx="1198825" cy="11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35"/>
          <p:cNvPicPr preferRelativeResize="0"/>
          <p:nvPr/>
        </p:nvPicPr>
        <p:blipFill rotWithShape="1">
          <a:blip r:embed="rId5">
            <a:alphaModFix/>
          </a:blip>
          <a:srcRect l="228" r="228"/>
          <a:stretch/>
        </p:blipFill>
        <p:spPr>
          <a:xfrm>
            <a:off x="7609500" y="2006175"/>
            <a:ext cx="1198825" cy="11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35"/>
          <p:cNvPicPr preferRelativeResize="0"/>
          <p:nvPr/>
        </p:nvPicPr>
        <p:blipFill rotWithShape="1">
          <a:blip r:embed="rId6">
            <a:alphaModFix/>
          </a:blip>
          <a:srcRect l="228" r="228"/>
          <a:stretch/>
        </p:blipFill>
        <p:spPr>
          <a:xfrm>
            <a:off x="7609500" y="3606375"/>
            <a:ext cx="1198825" cy="11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35"/>
          <p:cNvPicPr preferRelativeResize="0"/>
          <p:nvPr/>
        </p:nvPicPr>
        <p:blipFill rotWithShape="1">
          <a:blip r:embed="rId4">
            <a:alphaModFix/>
          </a:blip>
          <a:srcRect l="228" r="228"/>
          <a:stretch/>
        </p:blipFill>
        <p:spPr>
          <a:xfrm>
            <a:off x="7609500" y="5206575"/>
            <a:ext cx="1198825" cy="118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Presentación en pantalla (4:3)</PresentationFormat>
  <Paragraphs>0</Paragraphs>
  <Slides>23</Slides>
  <Notes>23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4" baseType="lpstr">
      <vt:lpstr>Simple Light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Brenda</dc:creator>
  <cp:lastModifiedBy>Brenda</cp:lastModifiedBy>
  <cp:revision>1</cp:revision>
  <dcterms:modified xsi:type="dcterms:W3CDTF">2020-10-09T13:40:19Z</dcterms:modified>
</cp:coreProperties>
</file>