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058400" cy="7772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7" d="100"/>
          <a:sy n="97" d="100"/>
        </p:scale>
        <p:origin x="-108" y="-7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623381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2f9f000e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2f9f000e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52f9f000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52f9f000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2f9f000e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2f9f000e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2f9f000e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2f9f000e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2f9f000e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2f9f000e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2f9f000e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2f9f000e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2f9f000e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2f9f000e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2f9f000e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2f9f000e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2f9f000e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2f9f000e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2f9f000ee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2f9f000ee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22824" y="727587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91650" y="807611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2" name="1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32507" y="807611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91650" y="797779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91650" y="727587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91650" y="734370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91650" y="727587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91650" y="727587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91650" y="727587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4">
            <a:alphaModFix amt="84000"/>
          </a:blip>
          <a:stretch>
            <a:fillRect/>
          </a:stretch>
        </p:blipFill>
        <p:spPr>
          <a:xfrm>
            <a:off x="8091650" y="807611"/>
            <a:ext cx="1966750" cy="1485675"/>
          </a:xfrm>
          <a:prstGeom prst="rect">
            <a:avLst/>
          </a:prstGeom>
          <a:noFill/>
          <a:ln>
            <a:noFill/>
          </a:ln>
          <a:effectLst>
            <a:outerShdw blurRad="57150" dist="38100" dir="6180000" algn="bl" rotWithShape="0">
              <a:srgbClr val="F3F3F3">
                <a:alpha val="50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0" y="0"/>
            <a:ext cx="10058400" cy="727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 smtClean="0"/>
              <a:t>CUBRO EL NÚMERO CORRECTO CON LA NUBE </a:t>
            </a:r>
            <a:endParaRPr lang="es-AR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Personalizado</PresentationFormat>
  <Paragraphs>10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Brenda</cp:lastModifiedBy>
  <cp:revision>1</cp:revision>
  <dcterms:modified xsi:type="dcterms:W3CDTF">2020-09-23T22:27:37Z</dcterms:modified>
</cp:coreProperties>
</file>