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57" r:id="rId3"/>
    <p:sldId id="258" r:id="rId4"/>
    <p:sldId id="259" r:id="rId5"/>
    <p:sldId id="260" r:id="rId6"/>
    <p:sldId id="261" r:id="rId7"/>
    <p:sldId id="256" r:id="rId8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75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981C-CDFB-447E-824B-DACAAF69CFA8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1502-DCF2-4662-B0DB-9BCD95981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893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981C-CDFB-447E-824B-DACAAF69CFA8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1502-DCF2-4662-B0DB-9BCD95981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098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981C-CDFB-447E-824B-DACAAF69CFA8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1502-DCF2-4662-B0DB-9BCD95981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582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981C-CDFB-447E-824B-DACAAF69CFA8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1502-DCF2-4662-B0DB-9BCD95981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079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981C-CDFB-447E-824B-DACAAF69CFA8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1502-DCF2-4662-B0DB-9BCD95981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4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981C-CDFB-447E-824B-DACAAF69CFA8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1502-DCF2-4662-B0DB-9BCD95981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475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981C-CDFB-447E-824B-DACAAF69CFA8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1502-DCF2-4662-B0DB-9BCD95981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636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981C-CDFB-447E-824B-DACAAF69CFA8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1502-DCF2-4662-B0DB-9BCD95981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585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981C-CDFB-447E-824B-DACAAF69CFA8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1502-DCF2-4662-B0DB-9BCD95981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833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981C-CDFB-447E-824B-DACAAF69CFA8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1502-DCF2-4662-B0DB-9BCD95981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497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981C-CDFB-447E-824B-DACAAF69CFA8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91502-DCF2-4662-B0DB-9BCD95981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762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D981C-CDFB-447E-824B-DACAAF69CFA8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91502-DCF2-4662-B0DB-9BCD95981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310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5780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able, game&#10;&#10;Description automatically generated">
            <a:extLst>
              <a:ext uri="{FF2B5EF4-FFF2-40B4-BE49-F238E27FC236}">
                <a16:creationId xmlns:a16="http://schemas.microsoft.com/office/drawing/2014/main" id="{DD24A679-9CD6-46FA-9FEE-9E8FB0C611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876" y="827032"/>
            <a:ext cx="662940" cy="1043940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4C5BCC45-2603-4177-B9BA-F5CFBC22A1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96" y="3254134"/>
            <a:ext cx="845820" cy="1036320"/>
          </a:xfrm>
          <a:prstGeom prst="rect">
            <a:avLst/>
          </a:prstGeom>
        </p:spPr>
      </p:pic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BA9D79C9-7FD6-46F8-9E8B-EC6FBA1FA5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964" y="5673616"/>
            <a:ext cx="723900" cy="104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555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A1862B2E-565F-4345-9138-66D7A748F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76" y="3125646"/>
            <a:ext cx="845820" cy="1036320"/>
          </a:xfrm>
          <a:prstGeom prst="rect">
            <a:avLst/>
          </a:prstGeom>
        </p:spPr>
      </p:pic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EA6E4935-A4EA-4364-A55B-F8C01FB9C9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496" y="796816"/>
            <a:ext cx="723900" cy="1043940"/>
          </a:xfrm>
          <a:prstGeom prst="rect">
            <a:avLst/>
          </a:prstGeom>
        </p:spPr>
      </p:pic>
      <p:pic>
        <p:nvPicPr>
          <p:cNvPr id="4" name="Picture 3" descr="A close up of a stool&#10;&#10;Description automatically generated">
            <a:extLst>
              <a:ext uri="{FF2B5EF4-FFF2-40B4-BE49-F238E27FC236}">
                <a16:creationId xmlns:a16="http://schemas.microsoft.com/office/drawing/2014/main" id="{2E2E2FEC-0B93-474F-9FDA-2ECAEB9E9F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36" y="5609766"/>
            <a:ext cx="845820" cy="10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910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mirror&#10;&#10;Description automatically generated">
            <a:extLst>
              <a:ext uri="{FF2B5EF4-FFF2-40B4-BE49-F238E27FC236}">
                <a16:creationId xmlns:a16="http://schemas.microsoft.com/office/drawing/2014/main" id="{7BC4C53A-6C9D-472E-AF6E-C22C153B71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7"/>
          <a:stretch/>
        </p:blipFill>
        <p:spPr>
          <a:xfrm>
            <a:off x="874851" y="5588876"/>
            <a:ext cx="735994" cy="1033272"/>
          </a:xfrm>
          <a:prstGeom prst="rect">
            <a:avLst/>
          </a:prstGeom>
        </p:spPr>
      </p:pic>
      <p:pic>
        <p:nvPicPr>
          <p:cNvPr id="3" name="Picture 2" descr="A picture containing table, game&#10;&#10;Description automatically generated">
            <a:extLst>
              <a:ext uri="{FF2B5EF4-FFF2-40B4-BE49-F238E27FC236}">
                <a16:creationId xmlns:a16="http://schemas.microsoft.com/office/drawing/2014/main" id="{AEADE79D-E4C9-4B8B-B0EC-E164E773CB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818" y="3364230"/>
            <a:ext cx="662940" cy="1043940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2E283CE2-3AEB-4268-AD5B-A0E1F004C0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38" y="721140"/>
            <a:ext cx="845820" cy="103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258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logo&#10;&#10;Description automatically generated">
            <a:extLst>
              <a:ext uri="{FF2B5EF4-FFF2-40B4-BE49-F238E27FC236}">
                <a16:creationId xmlns:a16="http://schemas.microsoft.com/office/drawing/2014/main" id="{56137492-4AC2-4D39-A7E9-87FA515E14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65" y="726132"/>
            <a:ext cx="723900" cy="1043940"/>
          </a:xfrm>
          <a:prstGeom prst="rect">
            <a:avLst/>
          </a:prstGeom>
        </p:spPr>
      </p:pic>
      <p:pic>
        <p:nvPicPr>
          <p:cNvPr id="3" name="Picture 2" descr="A close up of a stool&#10;&#10;Description automatically generated">
            <a:extLst>
              <a:ext uri="{FF2B5EF4-FFF2-40B4-BE49-F238E27FC236}">
                <a16:creationId xmlns:a16="http://schemas.microsoft.com/office/drawing/2014/main" id="{C8E88C01-14A3-4F09-93E1-DA1EF4AECE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05" y="3265958"/>
            <a:ext cx="845820" cy="10820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2FB3B24-5B31-4964-BC32-FF1597F72E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955" y="5725642"/>
            <a:ext cx="73152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47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mirror&#10;&#10;Description automatically generated">
            <a:extLst>
              <a:ext uri="{FF2B5EF4-FFF2-40B4-BE49-F238E27FC236}">
                <a16:creationId xmlns:a16="http://schemas.microsoft.com/office/drawing/2014/main" id="{A8738F4C-6971-435F-AE25-43C95B94CA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7"/>
          <a:stretch/>
        </p:blipFill>
        <p:spPr>
          <a:xfrm>
            <a:off x="820201" y="693289"/>
            <a:ext cx="735994" cy="1033272"/>
          </a:xfrm>
          <a:prstGeom prst="rect">
            <a:avLst/>
          </a:prstGeom>
        </p:spPr>
      </p:pic>
      <p:pic>
        <p:nvPicPr>
          <p:cNvPr id="3" name="Picture 2" descr="A picture containing table, game&#10;&#10;Description automatically generated">
            <a:extLst>
              <a:ext uri="{FF2B5EF4-FFF2-40B4-BE49-F238E27FC236}">
                <a16:creationId xmlns:a16="http://schemas.microsoft.com/office/drawing/2014/main" id="{EDC667E2-63BA-478E-A377-887786CD86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081" y="3182322"/>
            <a:ext cx="662940" cy="1043940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B732BDF3-B765-4450-A411-2E241333A1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01" y="5682023"/>
            <a:ext cx="845820" cy="103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019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78C76899-8A50-4213-A64C-F08EF1247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05" y="799705"/>
            <a:ext cx="723900" cy="1043940"/>
          </a:xfrm>
          <a:prstGeom prst="rect">
            <a:avLst/>
          </a:prstGeom>
        </p:spPr>
      </p:pic>
      <p:pic>
        <p:nvPicPr>
          <p:cNvPr id="6" name="Picture 5" descr="A close up of a stool&#10;&#10;Description automatically generated">
            <a:extLst>
              <a:ext uri="{FF2B5EF4-FFF2-40B4-BE49-F238E27FC236}">
                <a16:creationId xmlns:a16="http://schemas.microsoft.com/office/drawing/2014/main" id="{87E53962-B268-472A-8978-0D24CA5D9C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05" y="5725379"/>
            <a:ext cx="845820" cy="1082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FE4C4E-FD7F-4BFE-97A1-0C727CF2DA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85" y="3371850"/>
            <a:ext cx="73152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860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Custom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Roberts</dc:creator>
  <cp:lastModifiedBy>Roberts</cp:lastModifiedBy>
  <cp:revision>2</cp:revision>
  <dcterms:created xsi:type="dcterms:W3CDTF">2020-04-05T18:03:00Z</dcterms:created>
  <dcterms:modified xsi:type="dcterms:W3CDTF">2020-04-05T18:07:30Z</dcterms:modified>
</cp:coreProperties>
</file>