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70" r:id="rId3"/>
    <p:sldId id="269" r:id="rId4"/>
    <p:sldId id="268" r:id="rId5"/>
    <p:sldId id="267" r:id="rId6"/>
    <p:sldId id="266" r:id="rId7"/>
    <p:sldId id="265" r:id="rId8"/>
    <p:sldId id="271" r:id="rId9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C740"/>
    <a:srgbClr val="22BFC0"/>
    <a:srgbClr val="EE5687"/>
    <a:srgbClr val="F89AB0"/>
    <a:srgbClr val="D7EA88"/>
    <a:srgbClr val="FFCA6C"/>
    <a:srgbClr val="FF61A1"/>
    <a:srgbClr val="E2E2E2"/>
    <a:srgbClr val="22B8E0"/>
    <a:srgbClr val="E8D2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97" d="100"/>
          <a:sy n="97" d="100"/>
        </p:scale>
        <p:origin x="-96" y="-96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03E4-5826-43B4-9BC2-9017054AE4A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1462-1D52-4DCF-B2F1-A23844F737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28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03E4-5826-43B4-9BC2-9017054AE4A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1462-1D52-4DCF-B2F1-A23844F737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92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03E4-5826-43B4-9BC2-9017054AE4A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1462-1D52-4DCF-B2F1-A23844F737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355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03E4-5826-43B4-9BC2-9017054AE4A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1462-1D52-4DCF-B2F1-A23844F737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40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03E4-5826-43B4-9BC2-9017054AE4A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1462-1D52-4DCF-B2F1-A23844F737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53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03E4-5826-43B4-9BC2-9017054AE4A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1462-1D52-4DCF-B2F1-A23844F737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224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03E4-5826-43B4-9BC2-9017054AE4A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1462-1D52-4DCF-B2F1-A23844F737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03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03E4-5826-43B4-9BC2-9017054AE4A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1462-1D52-4DCF-B2F1-A23844F737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225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03E4-5826-43B4-9BC2-9017054AE4A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1462-1D52-4DCF-B2F1-A23844F737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01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03E4-5826-43B4-9BC2-9017054AE4A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1462-1D52-4DCF-B2F1-A23844F737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585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03E4-5826-43B4-9BC2-9017054AE4A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1462-1D52-4DCF-B2F1-A23844F737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03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603E4-5826-43B4-9BC2-9017054AE4AC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C1462-1D52-4DCF-B2F1-A23844F737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685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1962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xmlns="" id="{3A9859B0-E0B9-4546-8922-92C0C034C338}"/>
              </a:ext>
            </a:extLst>
          </p:cNvPr>
          <p:cNvSpPr/>
          <p:nvPr/>
        </p:nvSpPr>
        <p:spPr>
          <a:xfrm>
            <a:off x="963038" y="710119"/>
            <a:ext cx="749030" cy="739302"/>
          </a:xfrm>
          <a:prstGeom prst="ellipse">
            <a:avLst/>
          </a:prstGeom>
          <a:solidFill>
            <a:srgbClr val="F89AB0">
              <a:alpha val="50000"/>
            </a:srgbClr>
          </a:solidFill>
          <a:ln>
            <a:solidFill>
              <a:srgbClr val="F89A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9256DE95-73DC-4CD1-8849-DA6E8D0EDC5F}"/>
              </a:ext>
            </a:extLst>
          </p:cNvPr>
          <p:cNvSpPr/>
          <p:nvPr/>
        </p:nvSpPr>
        <p:spPr>
          <a:xfrm>
            <a:off x="963038" y="2584315"/>
            <a:ext cx="749030" cy="739302"/>
          </a:xfrm>
          <a:prstGeom prst="ellipse">
            <a:avLst/>
          </a:prstGeom>
          <a:solidFill>
            <a:srgbClr val="EE5687">
              <a:alpha val="50000"/>
            </a:srgbClr>
          </a:solidFill>
          <a:ln>
            <a:solidFill>
              <a:srgbClr val="EE5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EB2CEC3A-6914-4AB2-8CAF-B275C731B9CB}"/>
              </a:ext>
            </a:extLst>
          </p:cNvPr>
          <p:cNvSpPr/>
          <p:nvPr/>
        </p:nvSpPr>
        <p:spPr>
          <a:xfrm>
            <a:off x="963038" y="4458511"/>
            <a:ext cx="749030" cy="739302"/>
          </a:xfrm>
          <a:prstGeom prst="ellipse">
            <a:avLst/>
          </a:prstGeom>
          <a:solidFill>
            <a:srgbClr val="22BFC0">
              <a:alpha val="50000"/>
            </a:srgbClr>
          </a:solidFill>
          <a:ln>
            <a:solidFill>
              <a:srgbClr val="22BF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B0F9BD1E-9D14-4375-9183-7B1C236B700A}"/>
              </a:ext>
            </a:extLst>
          </p:cNvPr>
          <p:cNvSpPr/>
          <p:nvPr/>
        </p:nvSpPr>
        <p:spPr>
          <a:xfrm>
            <a:off x="963038" y="6472136"/>
            <a:ext cx="749030" cy="739302"/>
          </a:xfrm>
          <a:prstGeom prst="ellipse">
            <a:avLst/>
          </a:prstGeom>
          <a:solidFill>
            <a:srgbClr val="91C740">
              <a:alpha val="50000"/>
            </a:srgbClr>
          </a:solidFill>
          <a:ln>
            <a:solidFill>
              <a:srgbClr val="91C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967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xmlns="" id="{3A9859B0-E0B9-4546-8922-92C0C034C338}"/>
              </a:ext>
            </a:extLst>
          </p:cNvPr>
          <p:cNvSpPr/>
          <p:nvPr/>
        </p:nvSpPr>
        <p:spPr>
          <a:xfrm>
            <a:off x="963038" y="710119"/>
            <a:ext cx="749030" cy="739302"/>
          </a:xfrm>
          <a:prstGeom prst="ellipse">
            <a:avLst/>
          </a:prstGeom>
          <a:solidFill>
            <a:srgbClr val="F89AB0">
              <a:alpha val="50000"/>
            </a:srgbClr>
          </a:solidFill>
          <a:ln>
            <a:solidFill>
              <a:srgbClr val="F89A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9256DE95-73DC-4CD1-8849-DA6E8D0EDC5F}"/>
              </a:ext>
            </a:extLst>
          </p:cNvPr>
          <p:cNvSpPr/>
          <p:nvPr/>
        </p:nvSpPr>
        <p:spPr>
          <a:xfrm>
            <a:off x="963038" y="2584315"/>
            <a:ext cx="749030" cy="739302"/>
          </a:xfrm>
          <a:prstGeom prst="ellipse">
            <a:avLst/>
          </a:prstGeom>
          <a:solidFill>
            <a:srgbClr val="EE5687">
              <a:alpha val="50000"/>
            </a:srgbClr>
          </a:solidFill>
          <a:ln>
            <a:solidFill>
              <a:srgbClr val="EE5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EB2CEC3A-6914-4AB2-8CAF-B275C731B9CB}"/>
              </a:ext>
            </a:extLst>
          </p:cNvPr>
          <p:cNvSpPr/>
          <p:nvPr/>
        </p:nvSpPr>
        <p:spPr>
          <a:xfrm>
            <a:off x="963038" y="4458511"/>
            <a:ext cx="749030" cy="739302"/>
          </a:xfrm>
          <a:prstGeom prst="ellipse">
            <a:avLst/>
          </a:prstGeom>
          <a:solidFill>
            <a:srgbClr val="22BFC0">
              <a:alpha val="50000"/>
            </a:srgbClr>
          </a:solidFill>
          <a:ln>
            <a:solidFill>
              <a:srgbClr val="22BF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B0F9BD1E-9D14-4375-9183-7B1C236B700A}"/>
              </a:ext>
            </a:extLst>
          </p:cNvPr>
          <p:cNvSpPr/>
          <p:nvPr/>
        </p:nvSpPr>
        <p:spPr>
          <a:xfrm>
            <a:off x="963038" y="6472136"/>
            <a:ext cx="749030" cy="739302"/>
          </a:xfrm>
          <a:prstGeom prst="ellipse">
            <a:avLst/>
          </a:prstGeom>
          <a:solidFill>
            <a:srgbClr val="91C740">
              <a:alpha val="50000"/>
            </a:srgbClr>
          </a:solidFill>
          <a:ln>
            <a:solidFill>
              <a:srgbClr val="91C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24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xmlns="" id="{3A9859B0-E0B9-4546-8922-92C0C034C338}"/>
              </a:ext>
            </a:extLst>
          </p:cNvPr>
          <p:cNvSpPr/>
          <p:nvPr/>
        </p:nvSpPr>
        <p:spPr>
          <a:xfrm>
            <a:off x="963038" y="710119"/>
            <a:ext cx="749030" cy="739302"/>
          </a:xfrm>
          <a:prstGeom prst="ellipse">
            <a:avLst/>
          </a:prstGeom>
          <a:solidFill>
            <a:srgbClr val="F89AB0">
              <a:alpha val="50000"/>
            </a:srgbClr>
          </a:solidFill>
          <a:ln>
            <a:solidFill>
              <a:srgbClr val="F89A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9256DE95-73DC-4CD1-8849-DA6E8D0EDC5F}"/>
              </a:ext>
            </a:extLst>
          </p:cNvPr>
          <p:cNvSpPr/>
          <p:nvPr/>
        </p:nvSpPr>
        <p:spPr>
          <a:xfrm>
            <a:off x="963038" y="2584315"/>
            <a:ext cx="749030" cy="739302"/>
          </a:xfrm>
          <a:prstGeom prst="ellipse">
            <a:avLst/>
          </a:prstGeom>
          <a:solidFill>
            <a:srgbClr val="EE5687">
              <a:alpha val="50000"/>
            </a:srgbClr>
          </a:solidFill>
          <a:ln>
            <a:solidFill>
              <a:srgbClr val="EE5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EB2CEC3A-6914-4AB2-8CAF-B275C731B9CB}"/>
              </a:ext>
            </a:extLst>
          </p:cNvPr>
          <p:cNvSpPr/>
          <p:nvPr/>
        </p:nvSpPr>
        <p:spPr>
          <a:xfrm>
            <a:off x="963038" y="4458511"/>
            <a:ext cx="749030" cy="739302"/>
          </a:xfrm>
          <a:prstGeom prst="ellipse">
            <a:avLst/>
          </a:prstGeom>
          <a:solidFill>
            <a:srgbClr val="22BFC0">
              <a:alpha val="50000"/>
            </a:srgbClr>
          </a:solidFill>
          <a:ln>
            <a:solidFill>
              <a:srgbClr val="22BF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B0F9BD1E-9D14-4375-9183-7B1C236B700A}"/>
              </a:ext>
            </a:extLst>
          </p:cNvPr>
          <p:cNvSpPr/>
          <p:nvPr/>
        </p:nvSpPr>
        <p:spPr>
          <a:xfrm>
            <a:off x="963038" y="6472136"/>
            <a:ext cx="749030" cy="739302"/>
          </a:xfrm>
          <a:prstGeom prst="ellipse">
            <a:avLst/>
          </a:prstGeom>
          <a:solidFill>
            <a:srgbClr val="91C740">
              <a:alpha val="50000"/>
            </a:srgbClr>
          </a:solidFill>
          <a:ln>
            <a:solidFill>
              <a:srgbClr val="91C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839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xmlns="" id="{3A9859B0-E0B9-4546-8922-92C0C034C338}"/>
              </a:ext>
            </a:extLst>
          </p:cNvPr>
          <p:cNvSpPr/>
          <p:nvPr/>
        </p:nvSpPr>
        <p:spPr>
          <a:xfrm>
            <a:off x="963038" y="710119"/>
            <a:ext cx="749030" cy="739302"/>
          </a:xfrm>
          <a:prstGeom prst="ellipse">
            <a:avLst/>
          </a:prstGeom>
          <a:solidFill>
            <a:srgbClr val="F89AB0">
              <a:alpha val="50000"/>
            </a:srgbClr>
          </a:solidFill>
          <a:ln>
            <a:solidFill>
              <a:srgbClr val="F89A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9256DE95-73DC-4CD1-8849-DA6E8D0EDC5F}"/>
              </a:ext>
            </a:extLst>
          </p:cNvPr>
          <p:cNvSpPr/>
          <p:nvPr/>
        </p:nvSpPr>
        <p:spPr>
          <a:xfrm>
            <a:off x="963038" y="2584315"/>
            <a:ext cx="749030" cy="739302"/>
          </a:xfrm>
          <a:prstGeom prst="ellipse">
            <a:avLst/>
          </a:prstGeom>
          <a:solidFill>
            <a:srgbClr val="EE5687">
              <a:alpha val="50000"/>
            </a:srgbClr>
          </a:solidFill>
          <a:ln>
            <a:solidFill>
              <a:srgbClr val="EE5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EB2CEC3A-6914-4AB2-8CAF-B275C731B9CB}"/>
              </a:ext>
            </a:extLst>
          </p:cNvPr>
          <p:cNvSpPr/>
          <p:nvPr/>
        </p:nvSpPr>
        <p:spPr>
          <a:xfrm>
            <a:off x="963038" y="4458511"/>
            <a:ext cx="749030" cy="739302"/>
          </a:xfrm>
          <a:prstGeom prst="ellipse">
            <a:avLst/>
          </a:prstGeom>
          <a:solidFill>
            <a:srgbClr val="22BFC0">
              <a:alpha val="50000"/>
            </a:srgbClr>
          </a:solidFill>
          <a:ln>
            <a:solidFill>
              <a:srgbClr val="22BF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B0F9BD1E-9D14-4375-9183-7B1C236B700A}"/>
              </a:ext>
            </a:extLst>
          </p:cNvPr>
          <p:cNvSpPr/>
          <p:nvPr/>
        </p:nvSpPr>
        <p:spPr>
          <a:xfrm>
            <a:off x="963038" y="6472136"/>
            <a:ext cx="749030" cy="739302"/>
          </a:xfrm>
          <a:prstGeom prst="ellipse">
            <a:avLst/>
          </a:prstGeom>
          <a:solidFill>
            <a:srgbClr val="91C740">
              <a:alpha val="50000"/>
            </a:srgbClr>
          </a:solidFill>
          <a:ln>
            <a:solidFill>
              <a:srgbClr val="91C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09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xmlns="" id="{3A9859B0-E0B9-4546-8922-92C0C034C338}"/>
              </a:ext>
            </a:extLst>
          </p:cNvPr>
          <p:cNvSpPr/>
          <p:nvPr/>
        </p:nvSpPr>
        <p:spPr>
          <a:xfrm>
            <a:off x="963038" y="710119"/>
            <a:ext cx="749030" cy="739302"/>
          </a:xfrm>
          <a:prstGeom prst="ellipse">
            <a:avLst/>
          </a:prstGeom>
          <a:solidFill>
            <a:srgbClr val="F89AB0">
              <a:alpha val="50000"/>
            </a:srgbClr>
          </a:solidFill>
          <a:ln>
            <a:solidFill>
              <a:srgbClr val="F89A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9256DE95-73DC-4CD1-8849-DA6E8D0EDC5F}"/>
              </a:ext>
            </a:extLst>
          </p:cNvPr>
          <p:cNvSpPr/>
          <p:nvPr/>
        </p:nvSpPr>
        <p:spPr>
          <a:xfrm>
            <a:off x="963038" y="2584315"/>
            <a:ext cx="749030" cy="739302"/>
          </a:xfrm>
          <a:prstGeom prst="ellipse">
            <a:avLst/>
          </a:prstGeom>
          <a:solidFill>
            <a:srgbClr val="EE5687">
              <a:alpha val="50000"/>
            </a:srgbClr>
          </a:solidFill>
          <a:ln>
            <a:solidFill>
              <a:srgbClr val="EE5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EB2CEC3A-6914-4AB2-8CAF-B275C731B9CB}"/>
              </a:ext>
            </a:extLst>
          </p:cNvPr>
          <p:cNvSpPr/>
          <p:nvPr/>
        </p:nvSpPr>
        <p:spPr>
          <a:xfrm>
            <a:off x="963038" y="4458511"/>
            <a:ext cx="749030" cy="739302"/>
          </a:xfrm>
          <a:prstGeom prst="ellipse">
            <a:avLst/>
          </a:prstGeom>
          <a:solidFill>
            <a:srgbClr val="22BFC0">
              <a:alpha val="50000"/>
            </a:srgbClr>
          </a:solidFill>
          <a:ln>
            <a:solidFill>
              <a:srgbClr val="22BF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B0F9BD1E-9D14-4375-9183-7B1C236B700A}"/>
              </a:ext>
            </a:extLst>
          </p:cNvPr>
          <p:cNvSpPr/>
          <p:nvPr/>
        </p:nvSpPr>
        <p:spPr>
          <a:xfrm>
            <a:off x="963038" y="6472136"/>
            <a:ext cx="749030" cy="739302"/>
          </a:xfrm>
          <a:prstGeom prst="ellipse">
            <a:avLst/>
          </a:prstGeom>
          <a:solidFill>
            <a:srgbClr val="91C740">
              <a:alpha val="50000"/>
            </a:srgbClr>
          </a:solidFill>
          <a:ln>
            <a:solidFill>
              <a:srgbClr val="91C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879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xmlns="" id="{3A9859B0-E0B9-4546-8922-92C0C034C338}"/>
              </a:ext>
            </a:extLst>
          </p:cNvPr>
          <p:cNvSpPr/>
          <p:nvPr/>
        </p:nvSpPr>
        <p:spPr>
          <a:xfrm>
            <a:off x="963038" y="710119"/>
            <a:ext cx="749030" cy="739302"/>
          </a:xfrm>
          <a:prstGeom prst="ellipse">
            <a:avLst/>
          </a:prstGeom>
          <a:solidFill>
            <a:srgbClr val="F89AB0">
              <a:alpha val="50000"/>
            </a:srgbClr>
          </a:solidFill>
          <a:ln>
            <a:solidFill>
              <a:srgbClr val="F89A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9256DE95-73DC-4CD1-8849-DA6E8D0EDC5F}"/>
              </a:ext>
            </a:extLst>
          </p:cNvPr>
          <p:cNvSpPr/>
          <p:nvPr/>
        </p:nvSpPr>
        <p:spPr>
          <a:xfrm>
            <a:off x="963038" y="2584315"/>
            <a:ext cx="749030" cy="739302"/>
          </a:xfrm>
          <a:prstGeom prst="ellipse">
            <a:avLst/>
          </a:prstGeom>
          <a:solidFill>
            <a:srgbClr val="EE5687">
              <a:alpha val="50000"/>
            </a:srgbClr>
          </a:solidFill>
          <a:ln>
            <a:solidFill>
              <a:srgbClr val="EE5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EB2CEC3A-6914-4AB2-8CAF-B275C731B9CB}"/>
              </a:ext>
            </a:extLst>
          </p:cNvPr>
          <p:cNvSpPr/>
          <p:nvPr/>
        </p:nvSpPr>
        <p:spPr>
          <a:xfrm>
            <a:off x="963038" y="4458511"/>
            <a:ext cx="749030" cy="739302"/>
          </a:xfrm>
          <a:prstGeom prst="ellipse">
            <a:avLst/>
          </a:prstGeom>
          <a:solidFill>
            <a:srgbClr val="22BFC0">
              <a:alpha val="50000"/>
            </a:srgbClr>
          </a:solidFill>
          <a:ln>
            <a:solidFill>
              <a:srgbClr val="22BF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B0F9BD1E-9D14-4375-9183-7B1C236B700A}"/>
              </a:ext>
            </a:extLst>
          </p:cNvPr>
          <p:cNvSpPr/>
          <p:nvPr/>
        </p:nvSpPr>
        <p:spPr>
          <a:xfrm>
            <a:off x="963038" y="6472136"/>
            <a:ext cx="749030" cy="739302"/>
          </a:xfrm>
          <a:prstGeom prst="ellipse">
            <a:avLst/>
          </a:prstGeom>
          <a:solidFill>
            <a:srgbClr val="91C740">
              <a:alpha val="50000"/>
            </a:srgbClr>
          </a:solidFill>
          <a:ln>
            <a:solidFill>
              <a:srgbClr val="91C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357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xmlns="" id="{3A9859B0-E0B9-4546-8922-92C0C034C338}"/>
              </a:ext>
            </a:extLst>
          </p:cNvPr>
          <p:cNvSpPr/>
          <p:nvPr/>
        </p:nvSpPr>
        <p:spPr>
          <a:xfrm>
            <a:off x="963038" y="710119"/>
            <a:ext cx="749030" cy="739302"/>
          </a:xfrm>
          <a:prstGeom prst="ellipse">
            <a:avLst/>
          </a:prstGeom>
          <a:solidFill>
            <a:srgbClr val="F89AB0">
              <a:alpha val="50000"/>
            </a:srgbClr>
          </a:solidFill>
          <a:ln>
            <a:solidFill>
              <a:srgbClr val="F89A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9256DE95-73DC-4CD1-8849-DA6E8D0EDC5F}"/>
              </a:ext>
            </a:extLst>
          </p:cNvPr>
          <p:cNvSpPr/>
          <p:nvPr/>
        </p:nvSpPr>
        <p:spPr>
          <a:xfrm>
            <a:off x="963038" y="2584315"/>
            <a:ext cx="749030" cy="739302"/>
          </a:xfrm>
          <a:prstGeom prst="ellipse">
            <a:avLst/>
          </a:prstGeom>
          <a:solidFill>
            <a:srgbClr val="EE5687">
              <a:alpha val="50000"/>
            </a:srgbClr>
          </a:solidFill>
          <a:ln>
            <a:solidFill>
              <a:srgbClr val="EE5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EB2CEC3A-6914-4AB2-8CAF-B275C731B9CB}"/>
              </a:ext>
            </a:extLst>
          </p:cNvPr>
          <p:cNvSpPr/>
          <p:nvPr/>
        </p:nvSpPr>
        <p:spPr>
          <a:xfrm>
            <a:off x="963038" y="4458511"/>
            <a:ext cx="749030" cy="739302"/>
          </a:xfrm>
          <a:prstGeom prst="ellipse">
            <a:avLst/>
          </a:prstGeom>
          <a:solidFill>
            <a:srgbClr val="22BFC0">
              <a:alpha val="50000"/>
            </a:srgbClr>
          </a:solidFill>
          <a:ln>
            <a:solidFill>
              <a:srgbClr val="22BF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B0F9BD1E-9D14-4375-9183-7B1C236B700A}"/>
              </a:ext>
            </a:extLst>
          </p:cNvPr>
          <p:cNvSpPr/>
          <p:nvPr/>
        </p:nvSpPr>
        <p:spPr>
          <a:xfrm>
            <a:off x="963038" y="6472136"/>
            <a:ext cx="749030" cy="739302"/>
          </a:xfrm>
          <a:prstGeom prst="ellipse">
            <a:avLst/>
          </a:prstGeom>
          <a:solidFill>
            <a:srgbClr val="91C740">
              <a:alpha val="50000"/>
            </a:srgbClr>
          </a:solidFill>
          <a:ln>
            <a:solidFill>
              <a:srgbClr val="91C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946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202</TotalTime>
  <Words>0</Words>
  <Application>Microsoft Office PowerPoint</Application>
  <PresentationFormat>Personalizado</PresentationFormat>
  <Paragraphs>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bobbipinkard@gmail.com</dc:creator>
  <cp:lastModifiedBy>Brenda</cp:lastModifiedBy>
  <cp:revision>40</cp:revision>
  <dcterms:created xsi:type="dcterms:W3CDTF">2020-03-18T13:39:32Z</dcterms:created>
  <dcterms:modified xsi:type="dcterms:W3CDTF">2020-10-09T14:06:20Z</dcterms:modified>
</cp:coreProperties>
</file>