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</p:sldIdLst>
  <p:sldSz cx="10058400" cy="7772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36" y="-13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4946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95a7c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95a7c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7cf3ffee2_1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7cf3ffee2_1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7cf3ffee2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7cf3ffee2_2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7cf3ffee2_2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7cf3ffee2_2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7cf3ffee2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7cf3ffee2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7cf3ffee2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7cf3ffee2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7cf3ffee2_7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7cf3ffee2_7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2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1.png"/><Relationship Id="rId3" Type="http://schemas.openxmlformats.org/officeDocument/2006/relationships/image" Target="../media/image27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5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701749" y="287079"/>
            <a:ext cx="8633637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dirty="0" smtClean="0"/>
              <a:t>VAMOS A COCINAR HAMBURGUESAS Y PIZZAS</a:t>
            </a:r>
            <a:endParaRPr lang="es-AR" sz="4000" dirty="0"/>
          </a:p>
        </p:txBody>
      </p:sp>
      <p:sp>
        <p:nvSpPr>
          <p:cNvPr id="3" name="2 Rectángulo redondeado"/>
          <p:cNvSpPr/>
          <p:nvPr/>
        </p:nvSpPr>
        <p:spPr>
          <a:xfrm>
            <a:off x="956930" y="6400800"/>
            <a:ext cx="8537944" cy="1127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/>
                </a:solidFill>
              </a:rPr>
              <a:t>ARRASTRAR LOS INGREDIENTES ADENTRO DEL MARCO VACÍO PARA COPIAR EL MODELO.  </a:t>
            </a:r>
            <a:endParaRPr lang="es-A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01326" y="4914787"/>
            <a:ext cx="935024" cy="478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17"/>
          <p:cNvGrpSpPr/>
          <p:nvPr/>
        </p:nvGrpSpPr>
        <p:grpSpPr>
          <a:xfrm>
            <a:off x="2525525" y="4841475"/>
            <a:ext cx="735625" cy="622375"/>
            <a:chOff x="2525525" y="4841475"/>
            <a:chExt cx="735625" cy="622375"/>
          </a:xfrm>
        </p:grpSpPr>
        <p:pic>
          <p:nvPicPr>
            <p:cNvPr id="72" name="Google Shape;72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782200" y="4984900"/>
              <a:ext cx="478950" cy="478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525525" y="4841475"/>
              <a:ext cx="478950" cy="478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74;p17"/>
          <p:cNvGrpSpPr/>
          <p:nvPr/>
        </p:nvGrpSpPr>
        <p:grpSpPr>
          <a:xfrm>
            <a:off x="4488850" y="4834904"/>
            <a:ext cx="834500" cy="656070"/>
            <a:chOff x="4488850" y="4834904"/>
            <a:chExt cx="834500" cy="656070"/>
          </a:xfrm>
        </p:grpSpPr>
        <p:pic>
          <p:nvPicPr>
            <p:cNvPr id="75" name="Google Shape;75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488850" y="4834904"/>
              <a:ext cx="588300" cy="5331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735050" y="4957779"/>
              <a:ext cx="588300" cy="5331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7" name="Google Shape;7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43525" y="4734975"/>
            <a:ext cx="850536" cy="83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78175" y="5885025"/>
            <a:ext cx="1487012" cy="1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32588" y="6029403"/>
            <a:ext cx="1204650" cy="1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73775" y="6078053"/>
            <a:ext cx="1111611" cy="105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54663" y="6078050"/>
            <a:ext cx="1101700" cy="105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7"/>
          <p:cNvGrpSpPr/>
          <p:nvPr/>
        </p:nvGrpSpPr>
        <p:grpSpPr>
          <a:xfrm>
            <a:off x="6224338" y="4809063"/>
            <a:ext cx="1049848" cy="722788"/>
            <a:chOff x="6224338" y="4809063"/>
            <a:chExt cx="1049848" cy="722788"/>
          </a:xfrm>
        </p:grpSpPr>
        <p:pic>
          <p:nvPicPr>
            <p:cNvPr id="83" name="Google Shape;83;p1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540000" y="4841475"/>
              <a:ext cx="734185" cy="690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224338" y="4809063"/>
              <a:ext cx="734185" cy="6903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5" name="Google Shape;85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3250" y="5826567"/>
            <a:ext cx="1406726" cy="1355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8"/>
          <p:cNvGrpSpPr/>
          <p:nvPr/>
        </p:nvGrpSpPr>
        <p:grpSpPr>
          <a:xfrm>
            <a:off x="4488850" y="4834904"/>
            <a:ext cx="834500" cy="656070"/>
            <a:chOff x="4488850" y="4834904"/>
            <a:chExt cx="834500" cy="656070"/>
          </a:xfrm>
        </p:grpSpPr>
        <p:pic>
          <p:nvPicPr>
            <p:cNvPr id="91" name="Google Shape;91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88850" y="4834904"/>
              <a:ext cx="588300" cy="5331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35050" y="4957779"/>
              <a:ext cx="588300" cy="5331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3" name="Google Shape;9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3525" y="4734975"/>
            <a:ext cx="850536" cy="83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8175" y="5885025"/>
            <a:ext cx="1487012" cy="1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32588" y="6029403"/>
            <a:ext cx="1204650" cy="1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54663" y="6078050"/>
            <a:ext cx="1101700" cy="10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73775" y="6078053"/>
            <a:ext cx="1111611" cy="105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oogle Shape;98;p18"/>
          <p:cNvGrpSpPr/>
          <p:nvPr/>
        </p:nvGrpSpPr>
        <p:grpSpPr>
          <a:xfrm>
            <a:off x="6224338" y="4809063"/>
            <a:ext cx="1049848" cy="722788"/>
            <a:chOff x="6224338" y="4809063"/>
            <a:chExt cx="1049848" cy="722788"/>
          </a:xfrm>
        </p:grpSpPr>
        <p:pic>
          <p:nvPicPr>
            <p:cNvPr id="99" name="Google Shape;99;p18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540000" y="4841475"/>
              <a:ext cx="734185" cy="690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8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224338" y="4809063"/>
              <a:ext cx="734185" cy="6903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1" name="Google Shape;101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10800000">
            <a:off x="794801" y="4914775"/>
            <a:ext cx="935024" cy="478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8"/>
          <p:cNvGrpSpPr/>
          <p:nvPr/>
        </p:nvGrpSpPr>
        <p:grpSpPr>
          <a:xfrm>
            <a:off x="2525525" y="4841475"/>
            <a:ext cx="735625" cy="622375"/>
            <a:chOff x="2525525" y="4841475"/>
            <a:chExt cx="735625" cy="622375"/>
          </a:xfrm>
        </p:grpSpPr>
        <p:pic>
          <p:nvPicPr>
            <p:cNvPr id="103" name="Google Shape;103;p18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782200" y="4984900"/>
              <a:ext cx="478950" cy="478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8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525525" y="4841475"/>
              <a:ext cx="478950" cy="4789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5" name="Google Shape;105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3250" y="5826567"/>
            <a:ext cx="1406726" cy="1355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94801" y="4914775"/>
            <a:ext cx="935024" cy="478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19"/>
          <p:cNvGrpSpPr/>
          <p:nvPr/>
        </p:nvGrpSpPr>
        <p:grpSpPr>
          <a:xfrm>
            <a:off x="4488850" y="4834904"/>
            <a:ext cx="834500" cy="656070"/>
            <a:chOff x="4488850" y="4834904"/>
            <a:chExt cx="834500" cy="656070"/>
          </a:xfrm>
        </p:grpSpPr>
        <p:pic>
          <p:nvPicPr>
            <p:cNvPr id="112" name="Google Shape;112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488850" y="4834904"/>
              <a:ext cx="588300" cy="5331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35050" y="4957779"/>
              <a:ext cx="588300" cy="53319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4" name="Google Shape;114;p19"/>
          <p:cNvGrpSpPr/>
          <p:nvPr/>
        </p:nvGrpSpPr>
        <p:grpSpPr>
          <a:xfrm>
            <a:off x="6224338" y="4809063"/>
            <a:ext cx="1049848" cy="722788"/>
            <a:chOff x="6224338" y="4809063"/>
            <a:chExt cx="1049848" cy="722788"/>
          </a:xfrm>
        </p:grpSpPr>
        <p:pic>
          <p:nvPicPr>
            <p:cNvPr id="115" name="Google Shape;115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40000" y="4841475"/>
              <a:ext cx="734185" cy="690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24338" y="4809063"/>
              <a:ext cx="734185" cy="6903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7" name="Google Shape;11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8175" y="5885025"/>
            <a:ext cx="1487012" cy="1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32588" y="6029403"/>
            <a:ext cx="1204650" cy="1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54663" y="6078050"/>
            <a:ext cx="1101700" cy="10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73775" y="6078053"/>
            <a:ext cx="1111611" cy="105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43525" y="4734975"/>
            <a:ext cx="850536" cy="838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9"/>
          <p:cNvGrpSpPr/>
          <p:nvPr/>
        </p:nvGrpSpPr>
        <p:grpSpPr>
          <a:xfrm>
            <a:off x="2525525" y="4841475"/>
            <a:ext cx="735625" cy="622375"/>
            <a:chOff x="2525525" y="4841475"/>
            <a:chExt cx="735625" cy="622375"/>
          </a:xfrm>
        </p:grpSpPr>
        <p:pic>
          <p:nvPicPr>
            <p:cNvPr id="123" name="Google Shape;123;p19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782200" y="4984900"/>
              <a:ext cx="478950" cy="478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9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525525" y="4841475"/>
              <a:ext cx="478950" cy="4789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5" name="Google Shape;125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3250" y="5826567"/>
            <a:ext cx="1406726" cy="1355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475" y="5816550"/>
            <a:ext cx="1539349" cy="1464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" name="Google Shape;131;p20"/>
          <p:cNvGrpSpPr/>
          <p:nvPr/>
        </p:nvGrpSpPr>
        <p:grpSpPr>
          <a:xfrm>
            <a:off x="645125" y="4735375"/>
            <a:ext cx="1072500" cy="741625"/>
            <a:chOff x="656825" y="4758750"/>
            <a:chExt cx="1072500" cy="741625"/>
          </a:xfrm>
        </p:grpSpPr>
        <p:pic>
          <p:nvPicPr>
            <p:cNvPr id="132" name="Google Shape;132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6925" y="4758750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09025" y="4853700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56825" y="5193125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27225" y="5241325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6" name="Google Shape;13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1975" y="5890437"/>
            <a:ext cx="1335377" cy="12395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20"/>
          <p:cNvGrpSpPr/>
          <p:nvPr/>
        </p:nvGrpSpPr>
        <p:grpSpPr>
          <a:xfrm>
            <a:off x="4312800" y="4759361"/>
            <a:ext cx="1125725" cy="693662"/>
            <a:chOff x="4301100" y="4783336"/>
            <a:chExt cx="1125725" cy="693662"/>
          </a:xfrm>
        </p:grpSpPr>
        <p:pic>
          <p:nvPicPr>
            <p:cNvPr id="138" name="Google Shape;138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301100" y="4831299"/>
              <a:ext cx="678375" cy="645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748450" y="4783336"/>
              <a:ext cx="678375" cy="645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0" name="Google Shape;14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23262" y="6051537"/>
            <a:ext cx="1211899" cy="1117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20"/>
          <p:cNvGrpSpPr/>
          <p:nvPr/>
        </p:nvGrpSpPr>
        <p:grpSpPr>
          <a:xfrm>
            <a:off x="7528800" y="4735375"/>
            <a:ext cx="1138300" cy="822325"/>
            <a:chOff x="7528800" y="4735375"/>
            <a:chExt cx="1138300" cy="822325"/>
          </a:xfrm>
        </p:grpSpPr>
        <p:pic>
          <p:nvPicPr>
            <p:cNvPr id="142" name="Google Shape;142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750200" y="4735375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55025" y="4759350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033700" y="5158525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528800" y="5134550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" name="Google Shape;146;p20"/>
          <p:cNvGrpSpPr/>
          <p:nvPr/>
        </p:nvGrpSpPr>
        <p:grpSpPr>
          <a:xfrm>
            <a:off x="6150625" y="6051525"/>
            <a:ext cx="996950" cy="917425"/>
            <a:chOff x="6150625" y="6051525"/>
            <a:chExt cx="996950" cy="917425"/>
          </a:xfrm>
        </p:grpSpPr>
        <p:pic>
          <p:nvPicPr>
            <p:cNvPr id="147" name="Google Shape;147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150625" y="6051525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735500" y="6051525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420375" y="6545300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0" name="Google Shape;150;p20"/>
          <p:cNvGrpSpPr/>
          <p:nvPr/>
        </p:nvGrpSpPr>
        <p:grpSpPr>
          <a:xfrm>
            <a:off x="6087325" y="4735368"/>
            <a:ext cx="1183250" cy="822332"/>
            <a:chOff x="6087325" y="4735368"/>
            <a:chExt cx="1183250" cy="822332"/>
          </a:xfrm>
        </p:grpSpPr>
        <p:pic>
          <p:nvPicPr>
            <p:cNvPr id="151" name="Google Shape;151;p20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477900" y="50550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20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354913" y="47353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20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087325" y="50550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4" name="Google Shape;154;p20"/>
          <p:cNvGrpSpPr/>
          <p:nvPr/>
        </p:nvGrpSpPr>
        <p:grpSpPr>
          <a:xfrm>
            <a:off x="2603400" y="4735375"/>
            <a:ext cx="883687" cy="741625"/>
            <a:chOff x="2603400" y="4735375"/>
            <a:chExt cx="883687" cy="741625"/>
          </a:xfrm>
        </p:grpSpPr>
        <p:pic>
          <p:nvPicPr>
            <p:cNvPr id="155" name="Google Shape;155;p20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934450" y="5264800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20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603400" y="51825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20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708600" y="48282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20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265488" y="51825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Google Shape;159;p20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987050" y="5000087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Google Shape;160;p20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183663" y="473537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1" name="Google Shape;161;p20"/>
          <p:cNvGrpSpPr/>
          <p:nvPr/>
        </p:nvGrpSpPr>
        <p:grpSpPr>
          <a:xfrm>
            <a:off x="7954575" y="6112938"/>
            <a:ext cx="947650" cy="871687"/>
            <a:chOff x="7954575" y="5928975"/>
            <a:chExt cx="947650" cy="871687"/>
          </a:xfrm>
        </p:grpSpPr>
        <p:pic>
          <p:nvPicPr>
            <p:cNvPr id="162" name="Google Shape;162;p20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954575" y="5928975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0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445900" y="5976950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20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084025" y="6358163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20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540350" y="6419438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475" y="5816550"/>
            <a:ext cx="1539349" cy="146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8600" y="5928975"/>
            <a:ext cx="1335377" cy="12395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21"/>
          <p:cNvGrpSpPr/>
          <p:nvPr/>
        </p:nvGrpSpPr>
        <p:grpSpPr>
          <a:xfrm>
            <a:off x="4312800" y="4759361"/>
            <a:ext cx="1125725" cy="693662"/>
            <a:chOff x="4301100" y="4783336"/>
            <a:chExt cx="1125725" cy="693662"/>
          </a:xfrm>
        </p:grpSpPr>
        <p:pic>
          <p:nvPicPr>
            <p:cNvPr id="173" name="Google Shape;173;p2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301100" y="4831299"/>
              <a:ext cx="678375" cy="645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2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748450" y="4783336"/>
              <a:ext cx="678375" cy="645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5" name="Google Shape;17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99237" y="5990262"/>
            <a:ext cx="1211899" cy="1117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21"/>
          <p:cNvGrpSpPr/>
          <p:nvPr/>
        </p:nvGrpSpPr>
        <p:grpSpPr>
          <a:xfrm>
            <a:off x="797900" y="4735375"/>
            <a:ext cx="1072500" cy="741625"/>
            <a:chOff x="656825" y="4758750"/>
            <a:chExt cx="1072500" cy="741625"/>
          </a:xfrm>
        </p:grpSpPr>
        <p:pic>
          <p:nvPicPr>
            <p:cNvPr id="177" name="Google Shape;177;p2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06925" y="4758750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2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309025" y="4853700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2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56825" y="5193125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227225" y="5241325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" name="Google Shape;181;p21"/>
          <p:cNvGrpSpPr/>
          <p:nvPr/>
        </p:nvGrpSpPr>
        <p:grpSpPr>
          <a:xfrm>
            <a:off x="7528800" y="4735375"/>
            <a:ext cx="1138300" cy="822325"/>
            <a:chOff x="7528800" y="4735375"/>
            <a:chExt cx="1138300" cy="822325"/>
          </a:xfrm>
        </p:grpSpPr>
        <p:pic>
          <p:nvPicPr>
            <p:cNvPr id="182" name="Google Shape;182;p2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750200" y="4735375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2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55025" y="4759350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2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033700" y="5158525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2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528800" y="5134550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6" name="Google Shape;186;p21"/>
          <p:cNvGrpSpPr/>
          <p:nvPr/>
        </p:nvGrpSpPr>
        <p:grpSpPr>
          <a:xfrm>
            <a:off x="7954575" y="6112938"/>
            <a:ext cx="947650" cy="871687"/>
            <a:chOff x="7954575" y="5928975"/>
            <a:chExt cx="947650" cy="871687"/>
          </a:xfrm>
        </p:grpSpPr>
        <p:pic>
          <p:nvPicPr>
            <p:cNvPr id="187" name="Google Shape;187;p21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7954575" y="5928975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21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445900" y="5976950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1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084025" y="6358163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1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540350" y="6419438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1" name="Google Shape;191;p21"/>
          <p:cNvGrpSpPr/>
          <p:nvPr/>
        </p:nvGrpSpPr>
        <p:grpSpPr>
          <a:xfrm>
            <a:off x="6087325" y="4735368"/>
            <a:ext cx="1183250" cy="822332"/>
            <a:chOff x="6087325" y="4735368"/>
            <a:chExt cx="1183250" cy="822332"/>
          </a:xfrm>
        </p:grpSpPr>
        <p:pic>
          <p:nvPicPr>
            <p:cNvPr id="192" name="Google Shape;192;p2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477900" y="50550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2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354913" y="47353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087325" y="50550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1"/>
          <p:cNvGrpSpPr/>
          <p:nvPr/>
        </p:nvGrpSpPr>
        <p:grpSpPr>
          <a:xfrm>
            <a:off x="2603400" y="4735375"/>
            <a:ext cx="883687" cy="741625"/>
            <a:chOff x="2603400" y="4735375"/>
            <a:chExt cx="883687" cy="741625"/>
          </a:xfrm>
        </p:grpSpPr>
        <p:pic>
          <p:nvPicPr>
            <p:cNvPr id="196" name="Google Shape;196;p2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934450" y="5264800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603400" y="51825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708600" y="48282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2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265488" y="51825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2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987050" y="5000087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183663" y="473537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2" name="Google Shape;202;p21"/>
          <p:cNvGrpSpPr/>
          <p:nvPr/>
        </p:nvGrpSpPr>
        <p:grpSpPr>
          <a:xfrm>
            <a:off x="6366375" y="6090063"/>
            <a:ext cx="996950" cy="917425"/>
            <a:chOff x="6150625" y="6051525"/>
            <a:chExt cx="996950" cy="917425"/>
          </a:xfrm>
        </p:grpSpPr>
        <p:pic>
          <p:nvPicPr>
            <p:cNvPr id="203" name="Google Shape;203;p21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150625" y="6051525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21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735500" y="6051525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21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420375" y="6545300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22"/>
          <p:cNvGrpSpPr/>
          <p:nvPr/>
        </p:nvGrpSpPr>
        <p:grpSpPr>
          <a:xfrm>
            <a:off x="705175" y="4735375"/>
            <a:ext cx="1072500" cy="741625"/>
            <a:chOff x="656825" y="4758750"/>
            <a:chExt cx="1072500" cy="741625"/>
          </a:xfrm>
        </p:grpSpPr>
        <p:pic>
          <p:nvPicPr>
            <p:cNvPr id="211" name="Google Shape;211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06925" y="4758750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309025" y="4853700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6825" y="5193125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27225" y="5241325"/>
              <a:ext cx="420300" cy="259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5" name="Google Shape;21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475" y="5816550"/>
            <a:ext cx="1539349" cy="146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8600" y="5928975"/>
            <a:ext cx="1335377" cy="12395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7" name="Google Shape;217;p22"/>
          <p:cNvGrpSpPr/>
          <p:nvPr/>
        </p:nvGrpSpPr>
        <p:grpSpPr>
          <a:xfrm>
            <a:off x="4312800" y="4759361"/>
            <a:ext cx="1125725" cy="693662"/>
            <a:chOff x="4301100" y="4783336"/>
            <a:chExt cx="1125725" cy="693662"/>
          </a:xfrm>
        </p:grpSpPr>
        <p:pic>
          <p:nvPicPr>
            <p:cNvPr id="218" name="Google Shape;218;p2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301100" y="4831299"/>
              <a:ext cx="678375" cy="645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2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748450" y="4783336"/>
              <a:ext cx="678375" cy="645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0" name="Google Shape;220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23262" y="6051537"/>
            <a:ext cx="1211899" cy="1117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22"/>
          <p:cNvGrpSpPr/>
          <p:nvPr/>
        </p:nvGrpSpPr>
        <p:grpSpPr>
          <a:xfrm>
            <a:off x="6150625" y="6051525"/>
            <a:ext cx="996950" cy="917425"/>
            <a:chOff x="6150625" y="6051525"/>
            <a:chExt cx="996950" cy="917425"/>
          </a:xfrm>
        </p:grpSpPr>
        <p:pic>
          <p:nvPicPr>
            <p:cNvPr id="222" name="Google Shape;222;p2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150625" y="6051525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2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735500" y="6051525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2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420375" y="6545300"/>
              <a:ext cx="412075" cy="423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5" name="Google Shape;225;p22"/>
          <p:cNvGrpSpPr/>
          <p:nvPr/>
        </p:nvGrpSpPr>
        <p:grpSpPr>
          <a:xfrm>
            <a:off x="7954575" y="6112938"/>
            <a:ext cx="947650" cy="871687"/>
            <a:chOff x="7954575" y="5928975"/>
            <a:chExt cx="947650" cy="871687"/>
          </a:xfrm>
        </p:grpSpPr>
        <p:pic>
          <p:nvPicPr>
            <p:cNvPr id="226" name="Google Shape;226;p2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7954575" y="5928975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2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445900" y="5976950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2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084025" y="6358163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2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540350" y="6419438"/>
              <a:ext cx="361875" cy="381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0" name="Google Shape;230;p22"/>
          <p:cNvGrpSpPr/>
          <p:nvPr/>
        </p:nvGrpSpPr>
        <p:grpSpPr>
          <a:xfrm>
            <a:off x="6057475" y="4695018"/>
            <a:ext cx="1183250" cy="822332"/>
            <a:chOff x="6087325" y="4735368"/>
            <a:chExt cx="1183250" cy="822332"/>
          </a:xfrm>
        </p:grpSpPr>
        <p:pic>
          <p:nvPicPr>
            <p:cNvPr id="231" name="Google Shape;231;p2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477900" y="50550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2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354913" y="47353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2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087325" y="5055068"/>
              <a:ext cx="792675" cy="50263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4" name="Google Shape;234;p22"/>
          <p:cNvGrpSpPr/>
          <p:nvPr/>
        </p:nvGrpSpPr>
        <p:grpSpPr>
          <a:xfrm>
            <a:off x="2603400" y="4735375"/>
            <a:ext cx="883687" cy="741625"/>
            <a:chOff x="2603400" y="4735375"/>
            <a:chExt cx="883687" cy="741625"/>
          </a:xfrm>
        </p:grpSpPr>
        <p:pic>
          <p:nvPicPr>
            <p:cNvPr id="235" name="Google Shape;235;p2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934450" y="5264800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2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603400" y="51825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7" name="Google Shape;237;p2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708600" y="48282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2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265488" y="518252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2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987050" y="5000087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2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183663" y="4735375"/>
              <a:ext cx="221600" cy="212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1" name="Google Shape;241;p22"/>
          <p:cNvGrpSpPr/>
          <p:nvPr/>
        </p:nvGrpSpPr>
        <p:grpSpPr>
          <a:xfrm>
            <a:off x="7859675" y="4695025"/>
            <a:ext cx="1138300" cy="822325"/>
            <a:chOff x="7528800" y="4735375"/>
            <a:chExt cx="1138300" cy="822325"/>
          </a:xfrm>
        </p:grpSpPr>
        <p:pic>
          <p:nvPicPr>
            <p:cNvPr id="242" name="Google Shape;242;p22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750200" y="4735375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22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255025" y="4759350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2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033700" y="5158525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22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528800" y="5134550"/>
              <a:ext cx="412075" cy="3991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Personalizado</PresentationFormat>
  <Paragraphs>2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Brenda</dc:creator>
  <cp:lastModifiedBy>Brenda</cp:lastModifiedBy>
  <cp:revision>1</cp:revision>
  <dcterms:modified xsi:type="dcterms:W3CDTF">2020-09-18T14:30:40Z</dcterms:modified>
</cp:coreProperties>
</file>