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7772400" cx="10058400"/>
  <p:notesSz cx="6858000" cy="9144000"/>
  <p:embeddedFontLst>
    <p:embeddedFont>
      <p:font typeface="Poppins"/>
      <p:regular r:id="rId12"/>
      <p:bold r:id="rId13"/>
      <p:italic r:id="rId14"/>
      <p:boldItalic r:id="rId15"/>
    </p:embeddedFont>
    <p:embeddedFont>
      <p:font typeface="Syncopate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oppins-bold.fntdata"/><Relationship Id="rId12" Type="http://schemas.openxmlformats.org/officeDocument/2006/relationships/font" Target="fonts/Poppi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oppins-boldItalic.fntdata"/><Relationship Id="rId14" Type="http://schemas.openxmlformats.org/officeDocument/2006/relationships/font" Target="fonts/Poppins-italic.fntdata"/><Relationship Id="rId17" Type="http://schemas.openxmlformats.org/officeDocument/2006/relationships/font" Target="fonts/Syncopate-bold.fntdata"/><Relationship Id="rId16" Type="http://schemas.openxmlformats.org/officeDocument/2006/relationships/font" Target="fonts/Syncopat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295c9b59b_0_48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295c9b59b_0_4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7295c9b59b_0_4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7295c9b59b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295c9b59b_0_24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7295c9b59b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7295c9b59b_0_44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7295c9b59b_0_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7295c9b59b_0_8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7295c9b59b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7295c9b59b_0_32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7295c9b59b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483925" y="1106875"/>
            <a:ext cx="7006200" cy="8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-12175" y="12175"/>
            <a:ext cx="10132200" cy="7760100"/>
          </a:xfrm>
          <a:prstGeom prst="rect">
            <a:avLst/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6" name="Google Shape;56;p13"/>
          <p:cNvCxnSpPr/>
          <p:nvPr/>
        </p:nvCxnSpPr>
        <p:spPr>
          <a:xfrm flipH="1">
            <a:off x="76225" y="36500"/>
            <a:ext cx="24300" cy="7735800"/>
          </a:xfrm>
          <a:prstGeom prst="straightConnector1">
            <a:avLst/>
          </a:prstGeom>
          <a:noFill/>
          <a:ln cap="flat" cmpd="sng" w="2286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" name="Google Shape;57;p13"/>
          <p:cNvCxnSpPr/>
          <p:nvPr/>
        </p:nvCxnSpPr>
        <p:spPr>
          <a:xfrm flipH="1">
            <a:off x="10034100" y="35800"/>
            <a:ext cx="24300" cy="7735800"/>
          </a:xfrm>
          <a:prstGeom prst="straightConnector1">
            <a:avLst/>
          </a:prstGeom>
          <a:noFill/>
          <a:ln cap="flat" cmpd="sng" w="2286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" name="Google Shape;58;p13"/>
          <p:cNvCxnSpPr/>
          <p:nvPr/>
        </p:nvCxnSpPr>
        <p:spPr>
          <a:xfrm>
            <a:off x="48650" y="106250"/>
            <a:ext cx="9974100" cy="0"/>
          </a:xfrm>
          <a:prstGeom prst="straightConnector1">
            <a:avLst/>
          </a:prstGeom>
          <a:noFill/>
          <a:ln cap="flat" cmpd="sng" w="2286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p13"/>
          <p:cNvCxnSpPr/>
          <p:nvPr/>
        </p:nvCxnSpPr>
        <p:spPr>
          <a:xfrm>
            <a:off x="69725" y="7672600"/>
            <a:ext cx="9974100" cy="0"/>
          </a:xfrm>
          <a:prstGeom prst="straightConnector1">
            <a:avLst/>
          </a:prstGeom>
          <a:noFill/>
          <a:ln cap="flat" cmpd="sng" w="2286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13"/>
          <p:cNvSpPr txBox="1"/>
          <p:nvPr/>
        </p:nvSpPr>
        <p:spPr>
          <a:xfrm>
            <a:off x="717650" y="1033875"/>
            <a:ext cx="8417100" cy="17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700">
                <a:latin typeface="Syncopate"/>
                <a:ea typeface="Syncopate"/>
                <a:cs typeface="Syncopate"/>
                <a:sym typeface="Syncopate"/>
              </a:rPr>
              <a:t>SEGUIMOS LA SERIE </a:t>
            </a:r>
            <a:endParaRPr b="1" sz="4700">
              <a:latin typeface="Syncopate"/>
              <a:ea typeface="Syncopate"/>
              <a:cs typeface="Syncopate"/>
              <a:sym typeface="Syncopate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1588" y="4122425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1388" y="2736675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03563" y="4122425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87838" y="2736675"/>
            <a:ext cx="1771650" cy="17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3807150" y="6288475"/>
            <a:ext cx="3490800" cy="9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K 4</a:t>
            </a:r>
            <a:endParaRPr sz="7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/>
        </p:nvSpPr>
        <p:spPr>
          <a:xfrm>
            <a:off x="571500" y="5155000"/>
            <a:ext cx="2813100" cy="21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LLEVAR LOS BOTONES QUE ESTÁN ABAJO A LAS CAJAS VACÍAS PARA SEGUIR LA SERIE. </a:t>
            </a:r>
            <a:endParaRPr sz="2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5"/>
          <p:cNvSpPr txBox="1"/>
          <p:nvPr/>
        </p:nvSpPr>
        <p:spPr>
          <a:xfrm>
            <a:off x="571500" y="5155000"/>
            <a:ext cx="2813100" cy="21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LLEVAR LOS BOTONES QUE ESTÁN ABAJO A LAS CAJAS VACÍAS PARA SEGUIR LA SERIE. </a:t>
            </a:r>
            <a:endParaRPr sz="2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6"/>
          <p:cNvSpPr txBox="1"/>
          <p:nvPr/>
        </p:nvSpPr>
        <p:spPr>
          <a:xfrm>
            <a:off x="571500" y="5155000"/>
            <a:ext cx="2813100" cy="21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LLEVAR LOS BOTONES QUE ESTÁN ABAJO A LAS CAJAS VACÍAS PARA SEGUIR LA SERIE. </a:t>
            </a:r>
            <a:endParaRPr sz="2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7"/>
          <p:cNvSpPr txBox="1"/>
          <p:nvPr/>
        </p:nvSpPr>
        <p:spPr>
          <a:xfrm>
            <a:off x="571500" y="5155000"/>
            <a:ext cx="2813100" cy="21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LLEVAR LOS BOTONES QUE ESTÁN ABAJO A LAS CAJAS VACÍAS PARA SEGUIR LA SERIE. </a:t>
            </a:r>
            <a:endParaRPr sz="2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825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162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3800" y="57019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8075" y="4316200"/>
            <a:ext cx="1771650" cy="17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8"/>
          <p:cNvSpPr txBox="1"/>
          <p:nvPr/>
        </p:nvSpPr>
        <p:spPr>
          <a:xfrm>
            <a:off x="571500" y="5155000"/>
            <a:ext cx="2813100" cy="21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LLEVAR LOS BOTONES QUE ESTÁN ABAJO A LAS CAJAS VACÍAS PARA SEGUIR LA SERIE. </a:t>
            </a:r>
            <a:endParaRPr sz="2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