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291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45454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476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7631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437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7526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521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1792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909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1273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801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E871F-A6D6-4EF9-A87B-75F461287A81}" type="datetimeFigureOut">
              <a:rPr lang="es-AR" smtClean="0"/>
              <a:t>07/08/2020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A63B5-B5D6-4975-B8FB-D9A2091DFAF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8408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18285" y="2492896"/>
            <a:ext cx="80180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JUGAMOS CON LOS NÚMEROS</a:t>
            </a:r>
            <a:endParaRPr lang="es-E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067944" y="4653136"/>
            <a:ext cx="8338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K4</a:t>
            </a:r>
            <a:endParaRPr lang="es-E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134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9" y="0"/>
            <a:ext cx="9142857" cy="685714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82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48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2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82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69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78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97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7" cy="685714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82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48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2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82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69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78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680" y="5857787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146" y="5779443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90" y="5829768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080" y="5800489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067" y="5887094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176" y="5841949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336" y="5807848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294" y="5884107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30" y="586161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196" y="578327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40" y="583359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130" y="580431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117" y="589092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226" y="584577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386" y="581167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344" y="588793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5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7" cy="6857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82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48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2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82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69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78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82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48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2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82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69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78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82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48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2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82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69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78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82" y="5843738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48" y="5765394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2" y="5815719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82" y="5786440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69" y="5873045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78" y="5827900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5793799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70058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13" y="5846725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79" y="5768381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823" y="5818706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13" y="5789427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00" y="5876032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09" y="5830887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669" y="5796786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27" y="5873045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82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48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2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82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69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78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13" y="582621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79" y="574787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823" y="579819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13" y="576891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00" y="585552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09" y="581037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669" y="577627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27" y="585253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940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7" cy="6857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82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48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2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82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69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78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88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054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398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988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975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084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244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202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844" y="5826586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310" y="5748242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654" y="5798567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244" y="5769288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231" y="5855893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340" y="5810748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500" y="5776647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458" y="5852906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844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310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654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244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231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340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500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458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844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310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654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244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231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340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500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458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150" y="586150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616" y="578316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960" y="583348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550" y="580420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537" y="589081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46" y="584566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806" y="581156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764" y="588782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110" y="5835754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576" y="5757410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0" y="5807735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510" y="5778456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497" y="5865061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606" y="5819916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766" y="5785815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724" y="5862074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110" y="5855241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576" y="5776897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0" y="5827222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510" y="5797943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497" y="5884548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606" y="5839403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766" y="5805302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724" y="5881561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110" y="5817111"/>
            <a:ext cx="591414" cy="82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576" y="5738767"/>
            <a:ext cx="621382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0" y="5789092"/>
            <a:ext cx="631959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510" y="5759813"/>
            <a:ext cx="626670" cy="8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497" y="5846418"/>
            <a:ext cx="584184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606" y="5801273"/>
            <a:ext cx="559741" cy="75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766" y="5767172"/>
            <a:ext cx="679554" cy="8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724" y="5843431"/>
            <a:ext cx="635420" cy="79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08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00808"/>
            <a:ext cx="3809524" cy="38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316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</Words>
  <Application>Microsoft Office PowerPoint</Application>
  <PresentationFormat>Presentación en pantalla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Brenda</dc:creator>
  <cp:lastModifiedBy>Brenda</cp:lastModifiedBy>
  <cp:revision>7</cp:revision>
  <dcterms:created xsi:type="dcterms:W3CDTF">2020-08-07T13:20:41Z</dcterms:created>
  <dcterms:modified xsi:type="dcterms:W3CDTF">2020-08-07T14:19:36Z</dcterms:modified>
</cp:coreProperties>
</file>