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2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90" d="100"/>
          <a:sy n="90" d="100"/>
        </p:scale>
        <p:origin x="-594" y="-87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46204386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3211" y="3234180"/>
            <a:ext cx="1314450" cy="1266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3711" y="1375758"/>
            <a:ext cx="1123950" cy="1228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Google Shape;54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339951" y="188808"/>
            <a:ext cx="1756625" cy="1186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54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339951" y="3277631"/>
            <a:ext cx="1756625" cy="1223374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8 CuadroTexto"/>
          <p:cNvSpPr txBox="1"/>
          <p:nvPr/>
        </p:nvSpPr>
        <p:spPr>
          <a:xfrm>
            <a:off x="2889803" y="188808"/>
            <a:ext cx="42127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36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¿CUÁNTOS HAY?</a:t>
            </a:r>
            <a:endParaRPr lang="es-AR" sz="36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2889803" y="1375758"/>
            <a:ext cx="428717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24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ARRASTRO EL CÍRCULO ARRIBA DEL NÚMERO QUE CORRESPONDA</a:t>
            </a:r>
            <a:endParaRPr lang="es-AR" sz="24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sp>
        <p:nvSpPr>
          <p:cNvPr id="6" name="5 Flecha derecha"/>
          <p:cNvSpPr/>
          <p:nvPr/>
        </p:nvSpPr>
        <p:spPr>
          <a:xfrm rot="18890439">
            <a:off x="6666613" y="1225011"/>
            <a:ext cx="846597" cy="50620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768821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81050" y="29168"/>
            <a:ext cx="1756625" cy="118695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2 CuadroTexto"/>
          <p:cNvSpPr txBox="1"/>
          <p:nvPr/>
        </p:nvSpPr>
        <p:spPr>
          <a:xfrm>
            <a:off x="2889803" y="318976"/>
            <a:ext cx="42127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36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¿CUÁNTOS HAY?</a:t>
            </a:r>
            <a:endParaRPr lang="es-AR" sz="36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9768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87375" y="0"/>
            <a:ext cx="1756625" cy="118695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2 CuadroTexto"/>
          <p:cNvSpPr txBox="1"/>
          <p:nvPr/>
        </p:nvSpPr>
        <p:spPr>
          <a:xfrm>
            <a:off x="2889803" y="318976"/>
            <a:ext cx="42127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36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¿CUÁNTOS HAY?</a:t>
            </a:r>
            <a:endParaRPr lang="es-AR" sz="36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4551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87375" y="-1625"/>
            <a:ext cx="1756625" cy="1186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8760" y="221713"/>
            <a:ext cx="4578350" cy="963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72037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87375" y="-1625"/>
            <a:ext cx="1756625" cy="118695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2 CuadroTexto"/>
          <p:cNvSpPr txBox="1"/>
          <p:nvPr/>
        </p:nvSpPr>
        <p:spPr>
          <a:xfrm>
            <a:off x="2889803" y="318976"/>
            <a:ext cx="42127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36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¿CUÁNTOS HAY?</a:t>
            </a:r>
            <a:endParaRPr lang="es-AR" sz="36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8585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87375" y="-1625"/>
            <a:ext cx="1756625" cy="118695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2 CuadroTexto"/>
          <p:cNvSpPr txBox="1"/>
          <p:nvPr/>
        </p:nvSpPr>
        <p:spPr>
          <a:xfrm>
            <a:off x="2889803" y="329609"/>
            <a:ext cx="42127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36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¿CUÁNTOS HAY?</a:t>
            </a:r>
            <a:endParaRPr lang="es-AR" sz="36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5741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87375" y="-1625"/>
            <a:ext cx="1756625" cy="118695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2 CuadroTexto"/>
          <p:cNvSpPr txBox="1"/>
          <p:nvPr/>
        </p:nvSpPr>
        <p:spPr>
          <a:xfrm>
            <a:off x="2889803" y="318976"/>
            <a:ext cx="42127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36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¿CUÁNTOS HAY?</a:t>
            </a:r>
            <a:endParaRPr lang="es-AR" sz="36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0987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87375" y="-1625"/>
            <a:ext cx="1756625" cy="118695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2 CuadroTexto"/>
          <p:cNvSpPr txBox="1"/>
          <p:nvPr/>
        </p:nvSpPr>
        <p:spPr>
          <a:xfrm>
            <a:off x="2889803" y="318976"/>
            <a:ext cx="42127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36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¿CUÁNTOS HAY?</a:t>
            </a:r>
            <a:endParaRPr lang="es-AR" sz="36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7055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87375" y="-1625"/>
            <a:ext cx="1756625" cy="118695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2 CuadroTexto"/>
          <p:cNvSpPr txBox="1"/>
          <p:nvPr/>
        </p:nvSpPr>
        <p:spPr>
          <a:xfrm>
            <a:off x="2889803" y="318976"/>
            <a:ext cx="42127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36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¿CUÁNTOS HAY?</a:t>
            </a:r>
            <a:endParaRPr lang="es-AR" sz="36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2024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87375" y="-1625"/>
            <a:ext cx="1756625" cy="118695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2 CuadroTexto"/>
          <p:cNvSpPr txBox="1"/>
          <p:nvPr/>
        </p:nvSpPr>
        <p:spPr>
          <a:xfrm>
            <a:off x="2889803" y="318976"/>
            <a:ext cx="42127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36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¿CUÁNTOS HAY?</a:t>
            </a:r>
            <a:endParaRPr lang="es-AR" sz="36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0437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44</Words>
  <Application>Microsoft Office PowerPoint</Application>
  <PresentationFormat>Presentación en pantalla (16:9)</PresentationFormat>
  <Paragraphs>10</Paragraphs>
  <Slides>10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1" baseType="lpstr">
      <vt:lpstr>Simple Light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Brenda</dc:creator>
  <cp:lastModifiedBy>Brenda</cp:lastModifiedBy>
  <cp:revision>3</cp:revision>
  <dcterms:modified xsi:type="dcterms:W3CDTF">2020-10-22T19:46:59Z</dcterms:modified>
</cp:coreProperties>
</file>