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Bree Serif" panose="020B0604020202020204" charset="0"/>
      <p:regular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9c612d6d2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9c612d6d2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 amt="64000"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Free vector graphic: Teddy Bear, Animal, Bear, Teddy ..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35904" y="3566159"/>
            <a:ext cx="2071986" cy="2429691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/>
          <p:nvPr/>
        </p:nvSpPr>
        <p:spPr>
          <a:xfrm>
            <a:off x="5055326" y="1293223"/>
            <a:ext cx="4754880" cy="1528354"/>
          </a:xfrm>
          <a:prstGeom prst="wedgeEllipseCallout">
            <a:avLst>
              <a:gd name="adj1" fmla="val 27244"/>
              <a:gd name="adj2" fmla="val 89850"/>
            </a:avLst>
          </a:prstGeom>
          <a:solidFill>
            <a:schemeClr val="lt1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¿ME AYUDÁS A ENCONTRAR MI LUGAR</a:t>
            </a:r>
            <a:r>
              <a:rPr lang="es-ES" sz="28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? </a:t>
            </a:r>
            <a:endParaRPr sz="2800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4" descr="Stuhl Rot Metall · Kostenlose Vektorgrafik auf Pixabay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33841" y="1426028"/>
            <a:ext cx="2501316" cy="3472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4" descr="Table PNG Transparent Images | PNG Al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98710" y="640080"/>
            <a:ext cx="6858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4" descr="Box Open Empty · Free vector graphic on Pixabay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95463" y="4807131"/>
            <a:ext cx="3739486" cy="2985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4" descr="Free vector graphic: Teddy Bear, Animal, Bear, Teddy ..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71576" y="3504316"/>
            <a:ext cx="2071986" cy="2429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4"/>
          <p:cNvPicPr preferRelativeResize="0"/>
          <p:nvPr/>
        </p:nvPicPr>
        <p:blipFill rotWithShape="1">
          <a:blip r:embed="rId7">
            <a:alphaModFix/>
          </a:blip>
          <a:srcRect l="-157350" t="-80190" r="157350" b="80190"/>
          <a:stretch/>
        </p:blipFill>
        <p:spPr>
          <a:xfrm>
            <a:off x="430560" y="78240"/>
            <a:ext cx="2391018" cy="2496893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/>
          <p:nvPr/>
        </p:nvSpPr>
        <p:spPr>
          <a:xfrm>
            <a:off x="695175" y="198088"/>
            <a:ext cx="2126400" cy="2257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/>
              <a:t>ESTOY </a:t>
            </a:r>
            <a:r>
              <a:rPr lang="es-ES" sz="2800" b="1">
                <a:solidFill>
                  <a:srgbClr val="FF0000"/>
                </a:solidFill>
              </a:rPr>
              <a:t>SOBRE </a:t>
            </a:r>
            <a:r>
              <a:rPr lang="es-ES" sz="2800"/>
              <a:t>LA MESA</a:t>
            </a:r>
            <a:endParaRPr sz="2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5" descr="Stuhl Rot Metall · Kostenlose Vektorgrafik auf Pixabay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33841" y="1426028"/>
            <a:ext cx="2501316" cy="3472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5" descr="Table PNG Transparent Images | PNG Al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93838" y="600891"/>
            <a:ext cx="6858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5" descr="Box Open Empty · Free vector graphic on Pixabay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95463" y="4807131"/>
            <a:ext cx="3739486" cy="2985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5" descr="Free vector graphic: Teddy Bear, Animal, Bear, Teddy ..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10519" y="3742244"/>
            <a:ext cx="2071986" cy="242969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5"/>
          <p:cNvSpPr/>
          <p:nvPr/>
        </p:nvSpPr>
        <p:spPr>
          <a:xfrm>
            <a:off x="695175" y="198088"/>
            <a:ext cx="2126400" cy="2257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/>
              <a:t>ESTOY </a:t>
            </a:r>
            <a:r>
              <a:rPr lang="es-ES" sz="2800" b="1">
                <a:solidFill>
                  <a:srgbClr val="FF0000"/>
                </a:solidFill>
              </a:rPr>
              <a:t>DEBAJO </a:t>
            </a:r>
            <a:r>
              <a:rPr lang="es-ES" sz="2800">
                <a:solidFill>
                  <a:schemeClr val="dk1"/>
                </a:solidFill>
              </a:rPr>
              <a:t>DE  </a:t>
            </a:r>
            <a:r>
              <a:rPr lang="es-ES" sz="2800"/>
              <a:t>LA MESA</a:t>
            </a:r>
            <a:endParaRPr sz="2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6" descr="Stuhl Rot Metall · Kostenlose Vektorgrafik auf Pixabay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33841" y="1426028"/>
            <a:ext cx="2501316" cy="3472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6" descr="Table PNG Transparent Images | PNG Al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75841" y="352697"/>
            <a:ext cx="6858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6" descr="Box Open Empty · Free vector graphic on Pixabay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95463" y="4807131"/>
            <a:ext cx="3739486" cy="2985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6" descr="Free vector graphic: Teddy Bear, Animal, Bear, Teddy ..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263171" y="697980"/>
            <a:ext cx="2071986" cy="242969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6"/>
          <p:cNvSpPr/>
          <p:nvPr/>
        </p:nvSpPr>
        <p:spPr>
          <a:xfrm>
            <a:off x="695175" y="198100"/>
            <a:ext cx="2316600" cy="2257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/>
              <a:t>ESTOY</a:t>
            </a:r>
            <a:endParaRPr sz="2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/>
              <a:t> </a:t>
            </a:r>
            <a:r>
              <a:rPr lang="es-ES" sz="2800" b="1">
                <a:solidFill>
                  <a:srgbClr val="FF0000"/>
                </a:solidFill>
              </a:rPr>
              <a:t>AL COSTADO </a:t>
            </a:r>
            <a:r>
              <a:rPr lang="es-ES" sz="2800">
                <a:solidFill>
                  <a:schemeClr val="dk1"/>
                </a:solidFill>
              </a:rPr>
              <a:t>DE  </a:t>
            </a:r>
            <a:r>
              <a:rPr lang="es-ES" sz="2800"/>
              <a:t>LA MESA</a:t>
            </a:r>
            <a:endParaRPr sz="2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7" descr="Stuhl Rot Metall · Kostenlose Vektorgrafik auf Pixabay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56150" y="543196"/>
            <a:ext cx="2501316" cy="3472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7" descr="Table PNG Transparent Images | PNG Al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53338" y="777240"/>
            <a:ext cx="6858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7" descr="Free vector graphic: Teddy Bear, Animal, Bear, Teddy ..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1857" y="3519351"/>
            <a:ext cx="2071986" cy="2429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7" descr="Box Open Empty · Free vector graphic on Pixabay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90390" y="4456168"/>
            <a:ext cx="3739486" cy="2985746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7"/>
          <p:cNvSpPr/>
          <p:nvPr/>
        </p:nvSpPr>
        <p:spPr>
          <a:xfrm>
            <a:off x="695175" y="198088"/>
            <a:ext cx="2126400" cy="2257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/>
              <a:t>ESTOY </a:t>
            </a:r>
            <a:r>
              <a:rPr lang="es-ES" sz="2800" b="1">
                <a:solidFill>
                  <a:srgbClr val="FF0000"/>
                </a:solidFill>
              </a:rPr>
              <a:t>ATRÁS </a:t>
            </a:r>
            <a:r>
              <a:rPr lang="es-ES" sz="2800">
                <a:solidFill>
                  <a:schemeClr val="dk1"/>
                </a:solidFill>
              </a:rPr>
              <a:t>DE  </a:t>
            </a:r>
            <a:r>
              <a:rPr lang="es-ES" sz="2800"/>
              <a:t>LA CAJA</a:t>
            </a:r>
            <a:endParaRPr sz="2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8" descr="Stuhl Rot Metall · Kostenlose Vektorgrafik auf Pixabay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33841" y="1426028"/>
            <a:ext cx="2501316" cy="3472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8" descr="Table PNG Transparent Images | PNG Al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75841" y="352697"/>
            <a:ext cx="6858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8" descr="Box Open Empty · Free vector graphic on Pixabay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95463" y="4807131"/>
            <a:ext cx="3739486" cy="2985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8" descr="Free vector graphic: Teddy Bear, Animal, Bear, Teddy ..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52776" y="3882386"/>
            <a:ext cx="2071986" cy="242969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8"/>
          <p:cNvSpPr/>
          <p:nvPr/>
        </p:nvSpPr>
        <p:spPr>
          <a:xfrm>
            <a:off x="695175" y="198088"/>
            <a:ext cx="2126400" cy="2257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/>
              <a:t>ESTOY </a:t>
            </a:r>
            <a:r>
              <a:rPr lang="es-ES" sz="2800" b="1">
                <a:solidFill>
                  <a:srgbClr val="FF0000"/>
                </a:solidFill>
              </a:rPr>
              <a:t>SOBRE </a:t>
            </a:r>
            <a:r>
              <a:rPr lang="es-ES" sz="2800">
                <a:solidFill>
                  <a:schemeClr val="dk1"/>
                </a:solidFill>
              </a:rPr>
              <a:t> </a:t>
            </a:r>
            <a:r>
              <a:rPr lang="es-ES" sz="2800"/>
              <a:t>LA SILLA</a:t>
            </a:r>
            <a:endParaRPr sz="2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19" descr="Stuhl Rot Metall · Kostenlose Vektorgrafik auf Pixabay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3079" y="843643"/>
            <a:ext cx="2501316" cy="3472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9" descr="Table PNG Transparent Images | PNG Al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54637" y="431074"/>
            <a:ext cx="6858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9" descr="Box Open Empty · Free vector graphic on Pixabay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990276" y="4058840"/>
            <a:ext cx="3739486" cy="2985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9" descr="Free vector graphic: Teddy Bear, Animal, Bear, Teddy ..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9933" y="3657336"/>
            <a:ext cx="2071986" cy="242969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9"/>
          <p:cNvSpPr/>
          <p:nvPr/>
        </p:nvSpPr>
        <p:spPr>
          <a:xfrm>
            <a:off x="695175" y="198088"/>
            <a:ext cx="2126400" cy="2257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/>
              <a:t>ESTOY </a:t>
            </a:r>
            <a:r>
              <a:rPr lang="es-ES" sz="2800" b="1">
                <a:solidFill>
                  <a:srgbClr val="FF0000"/>
                </a:solidFill>
              </a:rPr>
              <a:t>ENTRE </a:t>
            </a:r>
            <a:r>
              <a:rPr lang="es-ES" sz="2800">
                <a:solidFill>
                  <a:schemeClr val="dk1"/>
                </a:solidFill>
              </a:rPr>
              <a:t>  </a:t>
            </a:r>
            <a:r>
              <a:rPr lang="es-ES" sz="2800"/>
              <a:t>LA CAJA Y LA MESA</a:t>
            </a:r>
            <a:endParaRPr sz="2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29245" y="351472"/>
            <a:ext cx="7850777" cy="4377325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0"/>
          <p:cNvSpPr txBox="1"/>
          <p:nvPr/>
        </p:nvSpPr>
        <p:spPr>
          <a:xfrm>
            <a:off x="4371188" y="4784100"/>
            <a:ext cx="3366900" cy="4617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¿DÓNDE ESTÁ EL OSITO?</a:t>
            </a:r>
            <a:endParaRPr sz="24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20"/>
          <p:cNvSpPr/>
          <p:nvPr/>
        </p:nvSpPr>
        <p:spPr>
          <a:xfrm>
            <a:off x="1944975" y="5350367"/>
            <a:ext cx="8997300" cy="8349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/>
              <a:t>ESTÁ …..</a:t>
            </a:r>
            <a:endParaRPr sz="2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1"/>
          <p:cNvSpPr txBox="1">
            <a:spLocks noGrp="1"/>
          </p:cNvSpPr>
          <p:nvPr>
            <p:ph type="title"/>
          </p:nvPr>
        </p:nvSpPr>
        <p:spPr>
          <a:xfrm>
            <a:off x="1096450" y="197450"/>
            <a:ext cx="103305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>
                <a:solidFill>
                  <a:srgbClr val="0000FF"/>
                </a:solidFill>
                <a:latin typeface="Bree Serif"/>
                <a:ea typeface="Bree Serif"/>
                <a:cs typeface="Bree Serif"/>
                <a:sym typeface="Bree Serif"/>
              </a:rPr>
              <a:t>ESCRIBO CADA PALABRA DENTRO DE LA CAJITA.</a:t>
            </a:r>
            <a:endParaRPr b="1">
              <a:solidFill>
                <a:srgbClr val="0000FF"/>
              </a:solidFill>
              <a:latin typeface="Bree Serif"/>
              <a:ea typeface="Bree Serif"/>
              <a:cs typeface="Bree Serif"/>
              <a:sym typeface="Bree Serif"/>
            </a:endParaRPr>
          </a:p>
        </p:txBody>
      </p:sp>
      <p:sp>
        <p:nvSpPr>
          <p:cNvPr id="153" name="Google Shape;153;p21"/>
          <p:cNvSpPr txBox="1">
            <a:spLocks noGrp="1"/>
          </p:cNvSpPr>
          <p:nvPr>
            <p:ph type="body" idx="1"/>
          </p:nvPr>
        </p:nvSpPr>
        <p:spPr>
          <a:xfrm>
            <a:off x="1909475" y="1710850"/>
            <a:ext cx="1610400" cy="725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s-ES" sz="3500">
                <a:solidFill>
                  <a:srgbClr val="0000FF"/>
                </a:solidFill>
                <a:latin typeface="Bree Serif"/>
                <a:ea typeface="Bree Serif"/>
                <a:cs typeface="Bree Serif"/>
                <a:sym typeface="Bree Serif"/>
              </a:rPr>
              <a:t>SOBRE</a:t>
            </a:r>
            <a:endParaRPr sz="3500">
              <a:solidFill>
                <a:srgbClr val="0000FF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21"/>
          <p:cNvSpPr txBox="1">
            <a:spLocks noGrp="1"/>
          </p:cNvSpPr>
          <p:nvPr>
            <p:ph type="body" idx="2"/>
          </p:nvPr>
        </p:nvSpPr>
        <p:spPr>
          <a:xfrm>
            <a:off x="5839975" y="1710850"/>
            <a:ext cx="3890100" cy="725100"/>
          </a:xfrm>
          <a:prstGeom prst="rect">
            <a:avLst/>
          </a:prstGeom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21"/>
          <p:cNvSpPr txBox="1">
            <a:spLocks noGrp="1"/>
          </p:cNvSpPr>
          <p:nvPr>
            <p:ph type="body" idx="1"/>
          </p:nvPr>
        </p:nvSpPr>
        <p:spPr>
          <a:xfrm>
            <a:off x="1999325" y="2793025"/>
            <a:ext cx="2020414" cy="725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s-ES" sz="3500" dirty="0">
                <a:solidFill>
                  <a:srgbClr val="0000FF"/>
                </a:solidFill>
                <a:latin typeface="Bree Serif"/>
                <a:ea typeface="Bree Serif"/>
                <a:cs typeface="Bree Serif"/>
                <a:sym typeface="Bree Serif"/>
              </a:rPr>
              <a:t>DEBAJO</a:t>
            </a:r>
            <a:endParaRPr sz="3500" dirty="0">
              <a:solidFill>
                <a:srgbClr val="0000FF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6" name="Google Shape;156;p21"/>
          <p:cNvSpPr txBox="1">
            <a:spLocks noGrp="1"/>
          </p:cNvSpPr>
          <p:nvPr>
            <p:ph type="body" idx="1"/>
          </p:nvPr>
        </p:nvSpPr>
        <p:spPr>
          <a:xfrm>
            <a:off x="1438175" y="3714000"/>
            <a:ext cx="2912400" cy="725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s-ES" sz="3500">
                <a:solidFill>
                  <a:srgbClr val="0000FF"/>
                </a:solidFill>
                <a:latin typeface="Bree Serif"/>
                <a:ea typeface="Bree Serif"/>
                <a:cs typeface="Bree Serif"/>
                <a:sym typeface="Bree Serif"/>
              </a:rPr>
              <a:t>AL COSTADO</a:t>
            </a:r>
            <a:endParaRPr sz="3500">
              <a:solidFill>
                <a:srgbClr val="0000FF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21"/>
          <p:cNvSpPr txBox="1">
            <a:spLocks noGrp="1"/>
          </p:cNvSpPr>
          <p:nvPr>
            <p:ph type="body" idx="1"/>
          </p:nvPr>
        </p:nvSpPr>
        <p:spPr>
          <a:xfrm>
            <a:off x="1909475" y="4634975"/>
            <a:ext cx="1610400" cy="725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s-ES" sz="3500">
                <a:solidFill>
                  <a:srgbClr val="0000FF"/>
                </a:solidFill>
                <a:latin typeface="Bree Serif"/>
                <a:ea typeface="Bree Serif"/>
                <a:cs typeface="Bree Serif"/>
                <a:sym typeface="Bree Serif"/>
              </a:rPr>
              <a:t>ATRÁS</a:t>
            </a:r>
            <a:endParaRPr sz="3500">
              <a:solidFill>
                <a:srgbClr val="0000FF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21"/>
          <p:cNvSpPr txBox="1">
            <a:spLocks noGrp="1"/>
          </p:cNvSpPr>
          <p:nvPr>
            <p:ph type="body" idx="1"/>
          </p:nvPr>
        </p:nvSpPr>
        <p:spPr>
          <a:xfrm>
            <a:off x="1999325" y="5631475"/>
            <a:ext cx="1610400" cy="725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s-ES" sz="3500">
                <a:solidFill>
                  <a:srgbClr val="0000FF"/>
                </a:solidFill>
                <a:latin typeface="Bree Serif"/>
                <a:ea typeface="Bree Serif"/>
                <a:cs typeface="Bree Serif"/>
                <a:sym typeface="Bree Serif"/>
              </a:rPr>
              <a:t>ENTRE</a:t>
            </a:r>
            <a:endParaRPr sz="3500">
              <a:solidFill>
                <a:srgbClr val="0000FF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21"/>
          <p:cNvSpPr txBox="1">
            <a:spLocks noGrp="1"/>
          </p:cNvSpPr>
          <p:nvPr>
            <p:ph type="body" idx="2"/>
          </p:nvPr>
        </p:nvSpPr>
        <p:spPr>
          <a:xfrm>
            <a:off x="5916500" y="2793025"/>
            <a:ext cx="3890100" cy="725100"/>
          </a:xfrm>
          <a:prstGeom prst="rect">
            <a:avLst/>
          </a:prstGeom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21"/>
          <p:cNvSpPr txBox="1">
            <a:spLocks noGrp="1"/>
          </p:cNvSpPr>
          <p:nvPr>
            <p:ph type="body" idx="2"/>
          </p:nvPr>
        </p:nvSpPr>
        <p:spPr>
          <a:xfrm>
            <a:off x="5916500" y="3653825"/>
            <a:ext cx="3890100" cy="725100"/>
          </a:xfrm>
          <a:prstGeom prst="rect">
            <a:avLst/>
          </a:prstGeom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21"/>
          <p:cNvSpPr txBox="1">
            <a:spLocks noGrp="1"/>
          </p:cNvSpPr>
          <p:nvPr>
            <p:ph type="body" idx="2"/>
          </p:nvPr>
        </p:nvSpPr>
        <p:spPr>
          <a:xfrm>
            <a:off x="5978950" y="4514625"/>
            <a:ext cx="3890100" cy="725100"/>
          </a:xfrm>
          <a:prstGeom prst="rect">
            <a:avLst/>
          </a:prstGeom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1"/>
          <p:cNvSpPr txBox="1">
            <a:spLocks noGrp="1"/>
          </p:cNvSpPr>
          <p:nvPr>
            <p:ph type="body" idx="2"/>
          </p:nvPr>
        </p:nvSpPr>
        <p:spPr>
          <a:xfrm>
            <a:off x="5978950" y="5516700"/>
            <a:ext cx="3890100" cy="725100"/>
          </a:xfrm>
          <a:prstGeom prst="rect">
            <a:avLst/>
          </a:prstGeom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</Words>
  <Application>Microsoft Office PowerPoint</Application>
  <PresentationFormat>Panorámica</PresentationFormat>
  <Paragraphs>16</Paragraphs>
  <Slides>9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Calibri</vt:lpstr>
      <vt:lpstr>Bree Serif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ESCRIBO CADA PALABRA DENTRO DE LA CAJITA.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2022</cp:lastModifiedBy>
  <cp:revision>1</cp:revision>
  <dcterms:modified xsi:type="dcterms:W3CDTF">2022-08-26T16:37:29Z</dcterms:modified>
</cp:coreProperties>
</file>