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e6e3e35a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e6e3e35a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6e3e35ac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6e3e35ac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6e3e35ac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6e3e35ac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10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4.png"/><Relationship Id="rId7" Type="http://schemas.openxmlformats.org/officeDocument/2006/relationships/image" Target="../media/image9.png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10" Type="http://schemas.openxmlformats.org/officeDocument/2006/relationships/image" Target="../media/image5.png"/><Relationship Id="rId9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10" Type="http://schemas.openxmlformats.org/officeDocument/2006/relationships/image" Target="../media/image23.png"/><Relationship Id="rId9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3148" y="108176"/>
            <a:ext cx="3298752" cy="34741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241265" y="171408"/>
            <a:ext cx="41760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4800" u="none" cap="none" strike="noStrike">
                <a:solidFill>
                  <a:srgbClr val="515151"/>
                </a:solidFill>
                <a:latin typeface="Calibri"/>
                <a:ea typeface="Calibri"/>
                <a:cs typeface="Calibri"/>
                <a:sym typeface="Calibri"/>
              </a:rPr>
              <a:t>Consejos de un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4800" u="none" cap="none" strike="noStrike">
                <a:solidFill>
                  <a:srgbClr val="515151"/>
                </a:solidFill>
                <a:latin typeface="Calibri"/>
                <a:ea typeface="Calibri"/>
                <a:cs typeface="Calibri"/>
                <a:sym typeface="Calibri"/>
              </a:rPr>
              <a:t>papá ejemplar</a:t>
            </a:r>
            <a:endParaRPr b="1" i="0" sz="4800" u="none" cap="none" strike="noStrike">
              <a:solidFill>
                <a:srgbClr val="5151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81219" y="3441280"/>
            <a:ext cx="63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Leé los consejos que San Martín le redactó a su hija Merceditas.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32308" y="4272159"/>
            <a:ext cx="566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Poné la imagen que le corresponda al lado de cada texto.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783" y="1419623"/>
            <a:ext cx="2587989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0" l="1594" r="0" t="15304"/>
          <a:stretch/>
        </p:blipFill>
        <p:spPr>
          <a:xfrm>
            <a:off x="108371" y="127289"/>
            <a:ext cx="3406369" cy="113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815" y="3990833"/>
            <a:ext cx="224790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19861" y="480949"/>
            <a:ext cx="272415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54142" y="1231401"/>
            <a:ext cx="1650849" cy="152856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45995" y="-62336"/>
            <a:ext cx="1658144" cy="132484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144232" y="1880529"/>
            <a:ext cx="1498022" cy="166992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850175" y="3550439"/>
            <a:ext cx="1944503" cy="125501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15" y="153636"/>
            <a:ext cx="3619500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 b="7331" l="0" r="0" t="7815"/>
          <a:stretch/>
        </p:blipFill>
        <p:spPr>
          <a:xfrm>
            <a:off x="118152" y="1283204"/>
            <a:ext cx="3429000" cy="96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60183" y="2962264"/>
            <a:ext cx="2428875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0750" y="3819740"/>
            <a:ext cx="20574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91705" y="3509541"/>
            <a:ext cx="1839179" cy="142050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21871" y="1789653"/>
            <a:ext cx="1556408" cy="156419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60938" y="-10"/>
            <a:ext cx="1822116" cy="146658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563191" y="1377426"/>
            <a:ext cx="1555129" cy="132186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177" y="111671"/>
            <a:ext cx="3724275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185" y="1273730"/>
            <a:ext cx="311467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7667" y="2197181"/>
            <a:ext cx="2686050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0551" y="3472232"/>
            <a:ext cx="220027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46496" y="53570"/>
            <a:ext cx="1449190" cy="127826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079145" y="2435768"/>
            <a:ext cx="1492849" cy="132335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42115" y="1331821"/>
            <a:ext cx="1283666" cy="110395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93" name="Google Shape;93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97976" y="1479355"/>
            <a:ext cx="1421646" cy="128587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