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28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24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52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74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2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15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01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2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38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05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3C4A-14D7-41A2-AB74-273C1EB6B22A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A4D5-A17C-4264-880B-165A493332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1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cya.com/math_match.htm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://www.fun4thebrain.com/subtraction/jellyjumpsub.html" TargetMode="External"/><Relationship Id="rId26" Type="http://schemas.openxmlformats.org/officeDocument/2006/relationships/hyperlink" Target="http://www.abcya.com/adventure_man_counting.htm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hyperlink" Target="http://www.abcya.com/cup_stack_typing_game.htm" TargetMode="Externa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hyperlink" Target="http://www.abcya.com/subtraction_game.htm" TargetMode="External"/><Relationship Id="rId16" Type="http://schemas.openxmlformats.org/officeDocument/2006/relationships/hyperlink" Target="http://www.fun4thebrain.com/addition/ffoadd.html" TargetMode="External"/><Relationship Id="rId20" Type="http://schemas.openxmlformats.org/officeDocument/2006/relationships/hyperlink" Target="http://www.fun4thebrain.com/addition/alienmunchadd.html" TargetMode="External"/><Relationship Id="rId29" Type="http://schemas.openxmlformats.org/officeDocument/2006/relationships/hyperlink" Target="https://tvokids.com/preschool/games/caterpillar-coun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bcya.com/typing_rocket_junior.htm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://www.abcya.com/food_groups_jr.htm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14.png"/><Relationship Id="rId10" Type="http://schemas.openxmlformats.org/officeDocument/2006/relationships/hyperlink" Target="http://www.abcya.com/shape_patterns.htm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www.abcya.com/roll_to_the_finish.htm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fun4thebrain.com/addition/sumcoloradd.html" TargetMode="External"/><Relationship Id="rId22" Type="http://schemas.openxmlformats.org/officeDocument/2006/relationships/hyperlink" Target="http://www.abcya.com/jump_key.htm" TargetMode="External"/><Relationship Id="rId27" Type="http://schemas.openxmlformats.org/officeDocument/2006/relationships/image" Target="../media/image13.png"/><Relationship Id="rId3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21385" r="26429" b="15900"/>
          <a:stretch/>
        </p:blipFill>
        <p:spPr bwMode="auto">
          <a:xfrm>
            <a:off x="400636" y="302851"/>
            <a:ext cx="2376264" cy="168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3" t="24461" r="37762" b="37769"/>
          <a:stretch/>
        </p:blipFill>
        <p:spPr bwMode="auto">
          <a:xfrm>
            <a:off x="3069385" y="302851"/>
            <a:ext cx="2146040" cy="16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t="38969" r="23400" b="10133"/>
          <a:stretch/>
        </p:blipFill>
        <p:spPr bwMode="auto">
          <a:xfrm>
            <a:off x="5507910" y="302851"/>
            <a:ext cx="2338395" cy="17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9" t="22930" r="35702" b="7867"/>
          <a:stretch/>
        </p:blipFill>
        <p:spPr bwMode="auto">
          <a:xfrm>
            <a:off x="10317164" y="302851"/>
            <a:ext cx="1706483" cy="221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t="26401" r="29765" b="25754"/>
          <a:stretch/>
        </p:blipFill>
        <p:spPr bwMode="auto">
          <a:xfrm>
            <a:off x="366036" y="2375746"/>
            <a:ext cx="2410864" cy="148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8" t="25108" r="27310" b="15194"/>
          <a:stretch/>
        </p:blipFill>
        <p:spPr bwMode="auto">
          <a:xfrm>
            <a:off x="8022651" y="302850"/>
            <a:ext cx="2118166" cy="17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8" t="18858" r="23706" b="13039"/>
          <a:stretch/>
        </p:blipFill>
        <p:spPr bwMode="auto">
          <a:xfrm>
            <a:off x="3069385" y="2375747"/>
            <a:ext cx="2178374" cy="14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4" t="17995" r="24191" b="9591"/>
          <a:stretch/>
        </p:blipFill>
        <p:spPr bwMode="auto">
          <a:xfrm>
            <a:off x="5540244" y="2375747"/>
            <a:ext cx="2306061" cy="14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2177" r="24918" b="20853"/>
          <a:stretch/>
        </p:blipFill>
        <p:spPr bwMode="auto">
          <a:xfrm>
            <a:off x="8050212" y="2375746"/>
            <a:ext cx="2090605" cy="14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hlinkClick r:id="rId20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17129" r="25810" b="11720"/>
          <a:stretch/>
        </p:blipFill>
        <p:spPr bwMode="auto">
          <a:xfrm>
            <a:off x="366036" y="4414837"/>
            <a:ext cx="2376264" cy="15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hlinkClick r:id="rId22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3" t="28884" r="39940" b="21125"/>
          <a:stretch/>
        </p:blipFill>
        <p:spPr bwMode="auto">
          <a:xfrm>
            <a:off x="10328380" y="2743199"/>
            <a:ext cx="1695267" cy="22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24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0" t="30154" r="39443" b="16962"/>
          <a:stretch/>
        </p:blipFill>
        <p:spPr bwMode="auto">
          <a:xfrm>
            <a:off x="8169836" y="4158840"/>
            <a:ext cx="1668300" cy="221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hlinkClick r:id="rId26"/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2" t="36312" r="39251" b="14333"/>
          <a:stretch/>
        </p:blipFill>
        <p:spPr bwMode="auto">
          <a:xfrm>
            <a:off x="5999393" y="4158841"/>
            <a:ext cx="1680200" cy="221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8"/>
          <a:srcRect l="37296" t="21787" r="16479" b="14833"/>
          <a:stretch/>
        </p:blipFill>
        <p:spPr>
          <a:xfrm>
            <a:off x="3061087" y="4414836"/>
            <a:ext cx="2154337" cy="1584936"/>
          </a:xfrm>
          <a:prstGeom prst="rect">
            <a:avLst/>
          </a:prstGeom>
        </p:spPr>
      </p:pic>
      <p:pic>
        <p:nvPicPr>
          <p:cNvPr id="18" name="Imagen 17">
            <a:hlinkClick r:id="rId29"/>
          </p:cNvPr>
          <p:cNvPicPr>
            <a:picLocks noChangeAspect="1"/>
          </p:cNvPicPr>
          <p:nvPr/>
        </p:nvPicPr>
        <p:blipFill rotWithShape="1">
          <a:blip r:embed="rId30"/>
          <a:srcRect l="23337" t="19358" r="34691" b="9903"/>
          <a:stretch/>
        </p:blipFill>
        <p:spPr>
          <a:xfrm>
            <a:off x="10328381" y="5149859"/>
            <a:ext cx="1695266" cy="14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46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PEMÁN, Jimena</dc:creator>
  <cp:lastModifiedBy>PEMÁN, Jimena</cp:lastModifiedBy>
  <cp:revision>1</cp:revision>
  <dcterms:created xsi:type="dcterms:W3CDTF">2018-11-28T11:28:34Z</dcterms:created>
  <dcterms:modified xsi:type="dcterms:W3CDTF">2018-11-28T11:29:40Z</dcterms:modified>
</cp:coreProperties>
</file>