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4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0D62-442C-42DC-8373-EC71375F8E90}" type="datetimeFigureOut">
              <a:rPr lang="es-AR" smtClean="0"/>
              <a:pPr/>
              <a:t>10/06/2013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9950-5A06-4361-A06C-00D1BAD6E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t="3623" b="4348"/>
          <a:stretch>
            <a:fillRect/>
          </a:stretch>
        </p:blipFill>
        <p:spPr bwMode="auto">
          <a:xfrm>
            <a:off x="251520" y="260648"/>
            <a:ext cx="15121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50000" t="9380" r="2369"/>
          <a:stretch>
            <a:fillRect/>
          </a:stretch>
        </p:blipFill>
        <p:spPr bwMode="auto">
          <a:xfrm>
            <a:off x="3563888" y="188640"/>
            <a:ext cx="1296144" cy="133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l="1832" t="5600" r="52045"/>
          <a:stretch>
            <a:fillRect/>
          </a:stretch>
        </p:blipFill>
        <p:spPr bwMode="auto">
          <a:xfrm>
            <a:off x="1979712" y="188640"/>
            <a:ext cx="1296144" cy="143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 l="1858" t="5306" r="66552"/>
          <a:stretch>
            <a:fillRect/>
          </a:stretch>
        </p:blipFill>
        <p:spPr bwMode="auto">
          <a:xfrm>
            <a:off x="6876256" y="260648"/>
            <a:ext cx="1107469" cy="116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 l="68754" t="5306"/>
          <a:stretch>
            <a:fillRect/>
          </a:stretch>
        </p:blipFill>
        <p:spPr bwMode="auto">
          <a:xfrm>
            <a:off x="5076056" y="116632"/>
            <a:ext cx="1440160" cy="152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SNV301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1988839"/>
            <a:ext cx="1080120" cy="102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SNV301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1916832"/>
            <a:ext cx="1152128" cy="106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SNV3012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8103" y="2060848"/>
            <a:ext cx="1080121" cy="96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SNV3012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16" y="2071678"/>
            <a:ext cx="1008112" cy="92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SNV301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3968" y="1988840"/>
            <a:ext cx="1008112" cy="96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 descr="SNV301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59831" y="1988839"/>
            <a:ext cx="1080121" cy="9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7544" y="3212976"/>
            <a:ext cx="1080120" cy="11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3848" y="3212975"/>
            <a:ext cx="1224136" cy="1251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835696" y="3212976"/>
            <a:ext cx="1152128" cy="113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716016" y="3212976"/>
            <a:ext cx="1224136" cy="125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SNV3013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95536" y="4797152"/>
            <a:ext cx="136355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SNV30134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79712" y="4797152"/>
            <a:ext cx="125599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SNV30135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419872" y="4797152"/>
            <a:ext cx="129754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V3014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372200" y="4869160"/>
            <a:ext cx="1224136" cy="113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8" descr="SNV3014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932040" y="4869160"/>
            <a:ext cx="1152128" cy="106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000240"/>
            <a:ext cx="8115328" cy="4125923"/>
          </a:xfr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Toia</dc:creator>
  <cp:lastModifiedBy>informática</cp:lastModifiedBy>
  <cp:revision>2</cp:revision>
  <dcterms:created xsi:type="dcterms:W3CDTF">2013-06-03T23:02:28Z</dcterms:created>
  <dcterms:modified xsi:type="dcterms:W3CDTF">2013-06-10T12:43:50Z</dcterms:modified>
</cp:coreProperties>
</file>