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24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36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9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77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67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8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60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9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30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E12E-6148-48A4-B63A-BEF75DE8A04A}" type="datetimeFigureOut">
              <a:rPr lang="es-ES" smtClean="0"/>
              <a:t>11/06/2013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E3739-11E6-4BC6-9F3A-235D6A8BB3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81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wmf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wmf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wmf"/><Relationship Id="rId7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18.wmf"/><Relationship Id="rId5" Type="http://schemas.openxmlformats.org/officeDocument/2006/relationships/image" Target="../media/image3.png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senese\AppData\Local\Microsoft\Windows\Temporary Internet Files\Content.IE5\CTEMBHM2\MP90042274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158" y="0"/>
            <a:ext cx="3268415" cy="46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senese\AppData\Local\Microsoft\Windows\Temporary Internet Files\Content.IE5\4SI5NLXR\MC9004105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05" y="4606704"/>
            <a:ext cx="3285952" cy="168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319015"/>
            <a:ext cx="7772400" cy="1470025"/>
          </a:xfrm>
        </p:spPr>
        <p:txBody>
          <a:bodyPr>
            <a:noAutofit/>
          </a:bodyPr>
          <a:lstStyle/>
          <a:p>
            <a:r>
              <a:rPr lang="es-ES" sz="14400" dirty="0" smtClean="0">
                <a:solidFill>
                  <a:srgbClr val="0070C0"/>
                </a:solidFill>
                <a:latin typeface="Berlin Sans FB Demi" pitchFamily="34" charset="0"/>
              </a:rPr>
              <a:t>Brujas</a:t>
            </a:r>
            <a:endParaRPr lang="es-ES" sz="144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3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2272"/>
            <a:ext cx="9144000" cy="926976"/>
          </a:xfrm>
        </p:spPr>
        <p:txBody>
          <a:bodyPr>
            <a:noAutofit/>
          </a:bodyPr>
          <a:lstStyle/>
          <a:p>
            <a:r>
              <a:rPr lang="es-ES" sz="3500" dirty="0">
                <a:solidFill>
                  <a:srgbClr val="0070C0"/>
                </a:solidFill>
                <a:latin typeface="Berlin Sans FB Demi" pitchFamily="34" charset="0"/>
              </a:rPr>
              <a:t>COLOCAR EN LA CAJA QUE CORRESPONDE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1520" y="3356992"/>
            <a:ext cx="4032448" cy="3448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ounded Rectangle 9"/>
          <p:cNvSpPr/>
          <p:nvPr/>
        </p:nvSpPr>
        <p:spPr>
          <a:xfrm>
            <a:off x="4716016" y="3365376"/>
            <a:ext cx="4032448" cy="3448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ounded Rectangle 10"/>
          <p:cNvSpPr/>
          <p:nvPr/>
        </p:nvSpPr>
        <p:spPr>
          <a:xfrm>
            <a:off x="107504" y="2765795"/>
            <a:ext cx="2016224" cy="5911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ysClr val="windowText" lastClr="000000"/>
                </a:solidFill>
              </a:rPr>
              <a:t>BRUJAS</a:t>
            </a:r>
            <a:endParaRPr lang="es-ES" sz="36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28184" y="2765795"/>
            <a:ext cx="2664296" cy="5911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ysClr val="windowText" lastClr="000000"/>
                </a:solidFill>
              </a:rPr>
              <a:t>ALIMENTOS</a:t>
            </a:r>
          </a:p>
        </p:txBody>
      </p:sp>
      <p:pic>
        <p:nvPicPr>
          <p:cNvPr id="2050" name="Picture 2" descr="C:\Users\fsenese\AppData\Local\Microsoft\Windows\Temporary Internet Files\Content.IE5\RV8241PW\MC9004362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70" y="548680"/>
            <a:ext cx="1058302" cy="101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302" y="1867449"/>
            <a:ext cx="1391825" cy="1192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fiestafacil.com/imagenes/articulosrevista/imagenes%20ideas%20Halloween/Halloween%20huesos%20subir/caldero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388" y="738306"/>
            <a:ext cx="1010229" cy="99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fsenese\AppData\Local\Microsoft\Windows\Temporary Internet Files\Content.IE5\A2W4SJ8R\MC900439592[1]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959" y="2367660"/>
            <a:ext cx="862134" cy="105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fsenese\AppData\Local\Microsoft\Windows\Temporary Internet Files\Content.IE5\RV8241PW\MC900412558[1].wm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12345"/>
            <a:ext cx="833507" cy="87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fsenese\AppData\Local\Microsoft\Windows\Temporary Internet Files\Content.IE5\CTEMBHM2\MP900384682[1]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12890"/>
            <a:ext cx="896144" cy="65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791" y="1284515"/>
            <a:ext cx="1240532" cy="1240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C:\Users\fsenese\AppData\Local\Microsoft\Windows\Temporary Internet Files\Content.IE5\4SI5NLXR\MC900436255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29" y="1562886"/>
            <a:ext cx="1058302" cy="105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fsenese\AppData\Local\Microsoft\Windows\Temporary Internet Files\Content.IE5\4SI5NLXR\MC90030549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606" y="970535"/>
            <a:ext cx="1367436" cy="62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fsenese\AppData\Local\Microsoft\Windows\Temporary Internet Files\Content.IE5\CTEMBHM2\MC900436199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417" y="679353"/>
            <a:ext cx="1133352" cy="111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0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2272"/>
            <a:ext cx="9144000" cy="926976"/>
          </a:xfrm>
        </p:spPr>
        <p:txBody>
          <a:bodyPr>
            <a:noAutofit/>
          </a:bodyPr>
          <a:lstStyle/>
          <a:p>
            <a:r>
              <a:rPr lang="es-ES" sz="3500" dirty="0">
                <a:solidFill>
                  <a:srgbClr val="0070C0"/>
                </a:solidFill>
                <a:latin typeface="Berlin Sans FB Demi" pitchFamily="34" charset="0"/>
              </a:rPr>
              <a:t>COLOCAR EN LA CAJA QUE CORRESPONDE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1520" y="3356992"/>
            <a:ext cx="4032448" cy="3448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ounded Rectangle 9"/>
          <p:cNvSpPr/>
          <p:nvPr/>
        </p:nvSpPr>
        <p:spPr>
          <a:xfrm>
            <a:off x="4716016" y="3365376"/>
            <a:ext cx="4032448" cy="3448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ounded Rectangle 10"/>
          <p:cNvSpPr/>
          <p:nvPr/>
        </p:nvSpPr>
        <p:spPr>
          <a:xfrm>
            <a:off x="107504" y="2765795"/>
            <a:ext cx="2376264" cy="5911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ysClr val="windowText" lastClr="000000"/>
                </a:solidFill>
              </a:rPr>
              <a:t>ANIMALES</a:t>
            </a:r>
            <a:endParaRPr lang="es-ES" sz="36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444208" y="2765795"/>
            <a:ext cx="2232248" cy="5911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ysClr val="windowText" lastClr="000000"/>
                </a:solidFill>
              </a:rPr>
              <a:t>BRUJAS</a:t>
            </a:r>
            <a:endParaRPr lang="es-ES" sz="3600" dirty="0">
              <a:solidFill>
                <a:sysClr val="windowText" lastClr="000000"/>
              </a:solidFill>
            </a:endParaRPr>
          </a:p>
        </p:txBody>
      </p:sp>
      <p:pic>
        <p:nvPicPr>
          <p:cNvPr id="3075" name="Picture 3" descr="C:\Users\fsenese\AppData\Local\Microsoft\Windows\Temporary Internet Files\Content.IE5\4SI5NLXR\MC90043625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926" y="620688"/>
            <a:ext cx="1058302" cy="105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fsenese\AppData\Local\Microsoft\Windows\Temporary Internet Files\Content.IE5\A2W4SJ8R\MC900434597[1].wm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43"/>
          <a:stretch/>
        </p:blipFill>
        <p:spPr bwMode="auto">
          <a:xfrm>
            <a:off x="259439" y="781606"/>
            <a:ext cx="1153725" cy="89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fsenese\AppData\Local\Microsoft\Windows\Temporary Internet Files\Content.IE5\A2W4SJ8R\MC9000304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353" y="1649978"/>
            <a:ext cx="1463955" cy="95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fsenese\AppData\Local\Microsoft\Windows\Temporary Internet Files\Content.IE5\RV8241PW\MC90043621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003" y="1655230"/>
            <a:ext cx="1058302" cy="101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330" y="535651"/>
            <a:ext cx="1246828" cy="1068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 descr="http://www.fiestafacil.com/imagenes/articulosrevista/imagenes%20ideas%20Halloween/Halloween%20huesos%20subir/caldero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89" y="485078"/>
            <a:ext cx="1010229" cy="99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815" y="1428904"/>
            <a:ext cx="1240532" cy="1240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C:\Users\fsenese\AppData\Local\Microsoft\Windows\Temporary Internet Files\Content.IE5\RV8241PW\MC90041103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262" y="943171"/>
            <a:ext cx="1042328" cy="101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fsenese\AppData\Local\Microsoft\Windows\Temporary Internet Files\Content.IE5\CTEMBHM2\MC900215227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426" y="2049170"/>
            <a:ext cx="974002" cy="115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fsenese\AppData\Local\Microsoft\Windows\Temporary Internet Files\Content.IE5\RV8241PW\MC9003558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48820"/>
            <a:ext cx="941005" cy="116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37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-162272"/>
            <a:ext cx="9144000" cy="926976"/>
          </a:xfrm>
        </p:spPr>
        <p:txBody>
          <a:bodyPr>
            <a:noAutofit/>
          </a:bodyPr>
          <a:lstStyle/>
          <a:p>
            <a:r>
              <a:rPr lang="es-ES" sz="3000" dirty="0">
                <a:solidFill>
                  <a:srgbClr val="0070C0"/>
                </a:solidFill>
                <a:latin typeface="Berlin Sans FB Demi" pitchFamily="34" charset="0"/>
              </a:rPr>
              <a:t>ESCRIBIMOS UNA ORACIÓN USANDO LOS DIBUJOS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5536" y="1124744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5536" y="2492896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6745" y="3861048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536" y="5157192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pic>
        <p:nvPicPr>
          <p:cNvPr id="8" name="Picture 2" descr="C:\Users\fsenese\AppData\Local\Microsoft\Windows\Temporary Internet Files\Content.IE5\RV8241PW\MC9004362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428" y="1157701"/>
            <a:ext cx="1058302" cy="101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37" y="1157701"/>
            <a:ext cx="1170919" cy="1003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C:\Users\fsenese\AppData\Local\Microsoft\Windows\Temporary Internet Files\Content.IE5\RV8241PW\MC90035587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275" y="1057730"/>
            <a:ext cx="941005" cy="116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14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-162272"/>
            <a:ext cx="9144000" cy="926976"/>
          </a:xfrm>
        </p:spPr>
        <p:txBody>
          <a:bodyPr>
            <a:noAutofit/>
          </a:bodyPr>
          <a:lstStyle/>
          <a:p>
            <a:r>
              <a:rPr lang="es-ES" sz="3000" dirty="0">
                <a:solidFill>
                  <a:srgbClr val="0070C0"/>
                </a:solidFill>
                <a:latin typeface="Berlin Sans FB Demi" pitchFamily="34" charset="0"/>
              </a:rPr>
              <a:t>ESCRIBIMOS UNA ORACIÓN USANDO LOS DIBUJOS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5536" y="1124744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5536" y="2492896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6745" y="3861048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536" y="5229200"/>
            <a:ext cx="8352928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>
              <a:solidFill>
                <a:schemeClr val="tx1"/>
              </a:solidFill>
            </a:endParaRPr>
          </a:p>
        </p:txBody>
      </p:sp>
      <p:pic>
        <p:nvPicPr>
          <p:cNvPr id="12" name="Picture 11" descr="C:\Users\fsenese\AppData\Local\Microsoft\Windows\Temporary Internet Files\Content.IE5\4SI5NLXR\MC9003054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7490"/>
            <a:ext cx="1367436" cy="62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73247"/>
            <a:ext cx="887374" cy="88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" descr="C:\Users\fsenese\AppData\Local\Microsoft\Windows\Temporary Internet Files\Content.IE5\4SI5NLXR\MC900436255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303" y="1146562"/>
            <a:ext cx="1058302" cy="105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2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Brujas</vt:lpstr>
      <vt:lpstr>COLOCAR EN LA CAJA QUE CORRESPONDE</vt:lpstr>
      <vt:lpstr>COLOCAR EN LA CAJA QUE CORRESPONDE</vt:lpstr>
      <vt:lpstr>ESCRIBIMOS UNA ORACIÓN USANDO LOS DIBUJOS</vt:lpstr>
      <vt:lpstr>ESCRIBIMOS UNA ORACIÓN USANDO LOS DIBUJOS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Brujas</dc:title>
  <dc:creator>Florencia Senese</dc:creator>
  <cp:lastModifiedBy>Florencia Senese</cp:lastModifiedBy>
  <cp:revision>3</cp:revision>
  <dcterms:created xsi:type="dcterms:W3CDTF">2013-06-11T17:18:38Z</dcterms:created>
  <dcterms:modified xsi:type="dcterms:W3CDTF">2013-06-11T17:41:11Z</dcterms:modified>
</cp:coreProperties>
</file>