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71" r:id="rId5"/>
    <p:sldId id="257" r:id="rId6"/>
    <p:sldId id="274" r:id="rId7"/>
    <p:sldId id="275" r:id="rId8"/>
    <p:sldId id="276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D846-96E7-4FFA-BAF2-B0D53CF0A707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65E6B-57F9-4A5D-BB93-6FF5A00A73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 userDrawn="1"/>
        </p:nvSpPr>
        <p:spPr>
          <a:xfrm>
            <a:off x="142844" y="142852"/>
            <a:ext cx="8891428" cy="66237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01056" cy="264499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0070C0"/>
                </a:solidFill>
                <a:latin typeface="Arial Rounded MT Bold" pitchFamily="34" charset="0"/>
              </a:rPr>
              <a:t>EL CAMPO Y </a:t>
            </a:r>
            <a:br>
              <a:rPr lang="en-US" sz="7200" b="1" dirty="0" smtClean="0">
                <a:ln w="11430"/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7200" b="1" dirty="0" smtClean="0">
                <a:ln w="11430"/>
                <a:solidFill>
                  <a:srgbClr val="0070C0"/>
                </a:solidFill>
                <a:latin typeface="Arial Rounded MT Bold" pitchFamily="34" charset="0"/>
              </a:rPr>
              <a:t>LA CIUDAD</a:t>
            </a:r>
            <a:endParaRPr lang="en-US" sz="7200" b="1" dirty="0">
              <a:ln w="11430"/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432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"/>
          <a:stretch/>
        </p:blipFill>
        <p:spPr bwMode="auto">
          <a:xfrm>
            <a:off x="4186611" y="3715105"/>
            <a:ext cx="2833661" cy="24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COPIAMOS LA PALABRA</a:t>
            </a:r>
            <a:endParaRPr lang="en-U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419872" y="1693556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PATO</a:t>
            </a:r>
            <a:endParaRPr lang="es-ES_tradnl" sz="28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397775" y="34290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FLORES</a:t>
            </a:r>
            <a:endParaRPr lang="es-ES_tradnl" sz="28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3347864" y="52292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ARBOL</a:t>
            </a:r>
            <a:endParaRPr lang="es-ES_tradnl" sz="2800" dirty="0"/>
          </a:p>
        </p:txBody>
      </p:sp>
      <p:sp>
        <p:nvSpPr>
          <p:cNvPr id="15" name="20 Rectángulo redondeado"/>
          <p:cNvSpPr/>
          <p:nvPr/>
        </p:nvSpPr>
        <p:spPr>
          <a:xfrm>
            <a:off x="5922007" y="1693556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7" name="20 Rectángulo redondeado"/>
          <p:cNvSpPr/>
          <p:nvPr/>
        </p:nvSpPr>
        <p:spPr>
          <a:xfrm>
            <a:off x="5922007" y="34290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9" name="20 Rectángulo redondeado"/>
          <p:cNvSpPr/>
          <p:nvPr/>
        </p:nvSpPr>
        <p:spPr>
          <a:xfrm>
            <a:off x="5922007" y="52292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9544"/>
            <a:ext cx="2337048" cy="17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2" y="3002677"/>
            <a:ext cx="1443465" cy="17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71" y="4865949"/>
            <a:ext cx="1741847" cy="17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ESCRIBIMOS SOLOS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" y="1124744"/>
            <a:ext cx="2629429" cy="17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0 Rectángulo redondeado"/>
          <p:cNvSpPr/>
          <p:nvPr/>
        </p:nvSpPr>
        <p:spPr>
          <a:xfrm>
            <a:off x="3707903" y="1412776"/>
            <a:ext cx="4071491" cy="8713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4800" dirty="0"/>
          </a:p>
        </p:txBody>
      </p:sp>
      <p:sp>
        <p:nvSpPr>
          <p:cNvPr id="17" name="20 Rectángulo redondeado"/>
          <p:cNvSpPr/>
          <p:nvPr/>
        </p:nvSpPr>
        <p:spPr>
          <a:xfrm>
            <a:off x="3491880" y="3284984"/>
            <a:ext cx="3783459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6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4769450"/>
            <a:ext cx="1671092" cy="16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0 Rectángulo redondeado"/>
          <p:cNvSpPr/>
          <p:nvPr/>
        </p:nvSpPr>
        <p:spPr>
          <a:xfrm>
            <a:off x="3470694" y="5087463"/>
            <a:ext cx="4071492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6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70" y="2948634"/>
            <a:ext cx="1741847" cy="17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CAMPO Y LA CIUDAD</a:t>
            </a:r>
            <a:br>
              <a:rPr lang="es-ES_tradnl" dirty="0" smtClean="0"/>
            </a:br>
            <a:r>
              <a:rPr lang="es-ES_tradnl" dirty="0" smtClean="0"/>
              <a:t>ESCRIBE DEBAJO CAMPO O CIUDAD</a:t>
            </a:r>
            <a:endParaRPr lang="es-ES_tradnl" dirty="0"/>
          </a:p>
        </p:txBody>
      </p:sp>
      <p:pic>
        <p:nvPicPr>
          <p:cNvPr id="25602" name="Picture 2" descr="http://2.bp.blogspot.com/-0lWj9yZt4HQ/T-QTBT-tKRI/AAAAAAAAAA4/owTUPwQtFIk/s1600/el-campo-y-la-ciudad-zoom_con.gif"/>
          <p:cNvPicPr>
            <a:picLocks noChangeAspect="1" noChangeArrowheads="1"/>
          </p:cNvPicPr>
          <p:nvPr/>
        </p:nvPicPr>
        <p:blipFill>
          <a:blip r:embed="rId2"/>
          <a:srcRect l="7273" t="57322" r="9091" b="9124"/>
          <a:stretch>
            <a:fillRect/>
          </a:stretch>
        </p:blipFill>
        <p:spPr bwMode="auto">
          <a:xfrm>
            <a:off x="428596" y="2143116"/>
            <a:ext cx="3929089" cy="26474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http://2.bp.blogspot.com/-0lWj9yZt4HQ/T-QTBT-tKRI/AAAAAAAAAA4/owTUPwQtFIk/s1600/el-campo-y-la-ciudad-zoom_con.gif"/>
          <p:cNvPicPr>
            <a:picLocks noChangeAspect="1" noChangeArrowheads="1"/>
          </p:cNvPicPr>
          <p:nvPr/>
        </p:nvPicPr>
        <p:blipFill>
          <a:blip r:embed="rId2"/>
          <a:srcRect l="7546" t="15920" r="11474" b="53176"/>
          <a:stretch>
            <a:fillRect/>
          </a:stretch>
        </p:blipFill>
        <p:spPr bwMode="auto">
          <a:xfrm>
            <a:off x="4643438" y="2143116"/>
            <a:ext cx="4084955" cy="264320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642910" y="5072074"/>
            <a:ext cx="3286148" cy="10715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 dirty="0"/>
          </a:p>
        </p:txBody>
      </p:sp>
      <p:sp>
        <p:nvSpPr>
          <p:cNvPr id="7" name="6 Rectángulo"/>
          <p:cNvSpPr/>
          <p:nvPr/>
        </p:nvSpPr>
        <p:spPr>
          <a:xfrm>
            <a:off x="5214942" y="5072074"/>
            <a:ext cx="3286148" cy="10715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s-AR" sz="2800" smtClean="0"/>
              <a:t>ALGUNOS DE ESTAS IMÁGENES SON DEL CAMPO Y OTRAS DE LA CIUDAD.</a:t>
            </a:r>
            <a:br>
              <a:rPr lang="es-AR" sz="2800" smtClean="0"/>
            </a:br>
            <a:r>
              <a:rPr lang="es-AR" sz="2800" smtClean="0"/>
              <a:t>* </a:t>
            </a:r>
            <a:r>
              <a:rPr lang="es-AR" sz="2800" b="1" smtClean="0"/>
              <a:t>COLOCA</a:t>
            </a:r>
            <a:r>
              <a:rPr lang="es-AR" sz="2800" smtClean="0"/>
              <a:t> DENTRO DEL CÍRCULO LAS IMÁGENES SEGÚN CORRESPONDA.</a:t>
            </a:r>
            <a:endParaRPr lang="es-ES_tradnl" sz="2800"/>
          </a:p>
        </p:txBody>
      </p:sp>
      <p:sp>
        <p:nvSpPr>
          <p:cNvPr id="14" name="13 Elipse"/>
          <p:cNvSpPr/>
          <p:nvPr/>
        </p:nvSpPr>
        <p:spPr>
          <a:xfrm>
            <a:off x="785786" y="2285992"/>
            <a:ext cx="3286148" cy="40719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4400"/>
          </a:p>
        </p:txBody>
      </p:sp>
      <p:sp>
        <p:nvSpPr>
          <p:cNvPr id="15" name="14 CuadroTexto"/>
          <p:cNvSpPr txBox="1"/>
          <p:nvPr/>
        </p:nvSpPr>
        <p:spPr>
          <a:xfrm>
            <a:off x="467544" y="198884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CAMPO</a:t>
            </a:r>
            <a:endParaRPr lang="es-ES_tradnl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5381" t="33203" r="20166" b="30664"/>
          <a:stretch>
            <a:fillRect/>
          </a:stretch>
        </p:blipFill>
        <p:spPr bwMode="auto">
          <a:xfrm>
            <a:off x="4214810" y="3500438"/>
            <a:ext cx="2253183" cy="947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://t1.gstatic.com/images?q=tbn:ANd9GcRD0dr42EwcgI4sQ35lOi75Nj-_SF4vBSAcMN8zxbLnYFuvksOE7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1071169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www.ceibal.edu.uy/contenidos/areas_conocimiento/mat/uruguayganadero3/image002.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1643074" cy="1095383"/>
          </a:xfrm>
          <a:prstGeom prst="rect">
            <a:avLst/>
          </a:prstGeom>
          <a:noFill/>
        </p:spPr>
      </p:pic>
      <p:sp>
        <p:nvSpPr>
          <p:cNvPr id="11272" name="AutoShape 8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274" name="AutoShape 10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1276" name="Picture 12" descr="http://t0.gstatic.com/images?q=tbn:ANd9GcSQexbZaub9guC6W_U_63ttKy6AD61oV2mGwdXpKzhGLcVFRmHF-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572008"/>
            <a:ext cx="1729311" cy="122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80" name="Picture 16" descr="http://t0.gstatic.com/images?q=tbn:ANd9GcT-r3Hu8L6ju168HLTeL_i4mIbyz-fy8fjmbqPJC1eQb7Cr-oz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357430"/>
            <a:ext cx="1653890" cy="1090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26 CuadroTexto"/>
          <p:cNvSpPr txBox="1"/>
          <p:nvPr/>
        </p:nvSpPr>
        <p:spPr>
          <a:xfrm>
            <a:off x="3786182" y="600076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ARRASTRA LA IMAGEN HASTA COLOCARLA DENTRO DEL CÍRCULO.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s-AR" sz="2800" smtClean="0"/>
              <a:t>ALGUNOS DE ESTAS IMÁGENES SON DEL CAMPO Y OTRAS DE LA CIUDAD.</a:t>
            </a:r>
            <a:br>
              <a:rPr lang="es-AR" sz="2800" smtClean="0"/>
            </a:br>
            <a:r>
              <a:rPr lang="es-AR" sz="2800" smtClean="0"/>
              <a:t>* </a:t>
            </a:r>
            <a:r>
              <a:rPr lang="es-AR" sz="2800" b="1" smtClean="0"/>
              <a:t>COLOCA</a:t>
            </a:r>
            <a:r>
              <a:rPr lang="es-AR" sz="2800" smtClean="0"/>
              <a:t> DENTRO DEL CÍRCULO LAS IMÁGENES SEGÚN CORRESPONDAN.</a:t>
            </a:r>
            <a:endParaRPr lang="es-ES_tradnl" sz="2800"/>
          </a:p>
        </p:txBody>
      </p:sp>
      <p:sp>
        <p:nvSpPr>
          <p:cNvPr id="14" name="13 Elipse"/>
          <p:cNvSpPr/>
          <p:nvPr/>
        </p:nvSpPr>
        <p:spPr>
          <a:xfrm>
            <a:off x="428596" y="1857364"/>
            <a:ext cx="3500462" cy="45005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4400"/>
          </a:p>
        </p:txBody>
      </p:sp>
      <p:sp>
        <p:nvSpPr>
          <p:cNvPr id="15" name="14 CuadroTexto"/>
          <p:cNvSpPr txBox="1"/>
          <p:nvPr/>
        </p:nvSpPr>
        <p:spPr>
          <a:xfrm>
            <a:off x="107504" y="162880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CIUDAD</a:t>
            </a:r>
            <a:endParaRPr lang="es-ES_tradnl" sz="2800" dirty="0"/>
          </a:p>
        </p:txBody>
      </p:sp>
      <p:sp>
        <p:nvSpPr>
          <p:cNvPr id="11272" name="AutoShape 8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1274" name="AutoShape 10" descr="data:image/jpeg;base64,/9j/4AAQSkZJRgABAQAAAQABAAD/2wCEAAkGBhMSEBUUExQWFRUWGRwYGRgYGBoeHBwbHxwgHCAcGiAfHCYeGxsjHBocHy8gIycqLCwsHB8yNTAqNSYrLSkBCQoKDgwOGg8PGiwkHyQpKSksKSkpKSkpKSkpKSkpKSkpKSwsKSkpKSwsLCwpKSksKSksKSwpKSwsLCwpLCkqKf/AABEIAMABAAMBIgACEQEDEQH/xAAcAAACAwEBAQEAAAAAAAAAAAAFBgMEBwIBAAj/xABDEAABAgQEBAMFBwMDAgUFAAABAhEAAyExBAUSQQYiUWETcYEykaGx8AcUQlLB0eEjYvEzcoIVJBZzotLiJTSSssL/xAAZAQADAQEBAAAAAAAAAAAAAAABAgMEAAX/xAAnEQACAgICAQMEAwEAAAAAAAAAAQIRAyESMUETIlEEMmGBFHGRQv/aAAwDAQACEQMRAD8AGcP8NS5k4/hoVqUSaAXa8GZHDCpiDNwwUZYJYkNq2drKFxt6R7w9hwieS/4SBb6eHXB50pAa4G38t8x6weK8C0vJnc2bNlKAmpII7F+tAagWsTBXDZdPltiEySFkBlpYqA6EWNewN6w3ZxmuHIRqA1qWEoBT+OrHpYGr/wAWpOZUAI226eRp8YRproZKPkUF8RGar+sCVClGHUVQoEPXYxUzDjZWHQfDKyVJ0p1JACSalRGo6l26ANBDjjFoK5QQklQBUos1LAVvzfK9YR8RNlLcKT7IqCUizAn4RCeZQ7QXOtArFYmbiVgFSllmckmjufiTBzB4HwjoPtPX9BFfLVShqXKooWuW792iwmSaOdnJ3brGjE1JchbtBAAfsep6noBFzK8OhKvGmkhKSyOVwVPc9APn5B6uVyTMWXcS0jmIS5A2Abr+8MSsLLngIC9SfwoettPsmrig7QMuStFsOLm7v/SnjMpRiRrTN1FmdBBCfcKMRcgbwIRmisKso1JUkk8rKo5alaVJNLu8Wcx4Z0KK0LKSg6i9xRqGivVzvCvPyjFKK5mkTE6n1UOobkA1U1qxnSvyacnJbUd/gb1ZlKxCVBUmoChYKD2Z2cVDMRV7xX4XzOSkTEqSUTCrmepYUAa4p51JrEvC2OlIkiWoFCyTq1CruW7hgW36vBvFZciakuyh9e70hW10ykblTT2R4jLpU5NQlSdtwPLofKsA8dkCJKkzCQZYUNSV6iFdE0qX9fSJcXglYZlIm6QTpAWSQ56G/vcbwLzviFU6TLQEupStrktZrb3MNC110LmknanHY6H7SsPKwpX4fOBpShLaC1gCzBIbpEHC/H33uWEz5aVFVwkE+8H5iEfNOBsX91Ck6VkcykuxHvLH5vBX7Icd4MqZrSAvXQLSxbSLP37RrUrPI4S8j+jhbDySrEFCUMHZZ5U9z67fQFZhkKcXMqgEDm8VIat3DXuwFWckmghU444qm4lakE6ZaFEBANHBZz1JY+UEuG85UlA0qazi4fuLH4GHX5KNNImzrAKk4aXJKgrw5viBYSHLgivcBULuaY8mXzEBN6Hfb0raDfE+ZrnTEoACaJJa5PcnYdPjArN8jEyWApYS34mDHsoE19D6QjV9DxeqsTfEXMZaFgFJoioKiKXYg3tDg3KgzkIM/T7QDEDpe8fZDkctC9RmCYoCjCgHUOb19KmLGNyZWoqSSrtv5d7WvTzjkr7A6L+B4fnlCJ0lQdnbd3PWjU389ovcRzlqloRNRz6dS1JDpSbbMXuxppuHjrI81mypSKP7TpI/u2bmDObP5QelT5GK5VJGr8qm72airG1e0TlyTvwUhTVLsyrAiXJmsqWVvVCwVIWHLcimIIo4DPbd4LGWhZDTAVE0TOHhTHqOWanlWXG79TGkYrLEeEQlCaAsGDOzWt/iEPGZVMQSZxaW4K5hSA+wSADVR26dYaGRMEoOJUlYxUglC/FQpQIeYwAowHip9pysEKIFj1jpWMl6E+PJHRMwcpJa6ZsuhJZ6ijRFIwqpCkCRO5JrL8OhZJNin2FORpsCXIcgPFnwAxOgpP4l4YtqoTzSVEpVawKqm0NyR3CTVpHE3ApmDUmYlfacGV1pORQ/8vg0V5mNEpGtKgqYQGTqC9LXWosNS6ljt5Cv0yZLlIKgtK1OQhKUFBJ0gEzUv+EEgJIAL2EB5UxKnM1YSlKSoENqcMyU0av7nYw96JDIrBrkFJ1q5RzBTVexf9GIixhs7IH9QaKsCSPhXys0GMfwYF/6U2lS1K+oDf8AphazjhycVJmTpTIkVSEsrUbOrSfZYDYbu0ZlkaNsoQlpBgSkYifhwpZSlEwzFNeiFUtcki4+cMP3VMqWVqUUpADu1PNtz0b5Qq8MYSYkzJyDLmEqI0VSEhJsln61DBzXYQOz/iNeIWtZBEoDShL7uCCRuo3bYNDu5MhSj/ZNmGJGKxK9PKlKNIp7QepNaAk/KAysmw8olBlAvUsS3a8V8uzbwphUwNGvbv8AQ3iZayokm5Lk/rFFCL7JMjRh0JI0JYbCv0YtawDXq57nYeQj5Is3p+qj9fKIgOZh1HrX9YbjfQA3kGcoSmbKfmUXcs6SwBNduUfTxEiY8tDtpM2qtySrbolV79Iq4XK5clZ0gIW7sSQD6/4ipis2TKUkLDK1EtqBLk1ZgxDj4RhncV7tjpuKDWIxq/DWErWEBenQVVCTShLqBdQbTtXaGeUiXpCUgJSkaQNgKMANhCNicWkiYNQCZiwp6FwGIArdwB74MYfNHALuDb1+tj6Qlxk+KZox5WnoL47JkLHMH3HaFzGTzhJhAmlwx0lywJYDVv1Yi28MGFzTod4z7jDNSZ8x2ooADsGt5w8E26ZXLlTXWwtxHnipolISl1KJYC5Nm6d4IYLCDLpaPECvvM32VFIKUglmBJdruQ5p6R79ns6Rp8VaSZgJSFGukUcAM48w5t6uGE4bTMKlqUspPsA7B3oOjn1YRXUEZt5H2CEYuYpA8VQJ6JBA7UvTvCtn+fgLCUsdJqrp2EdcV8SolqVKkr1MWK9u+nr0f94T8LhjPnSxMPhyVGswhwB1LVejVG8djjKTs15c0Iw4RGrKMhONJXrDalApFwHZz1JILUYXcuwPI4NnSA8pWtP5VGvor94IZf8AZ5h/DCsNPWmrpIUFgE1uGO9wYq47PMVhdcmYpOsB0qDEsSBqoaFutReL34ZgpNaBy5/h4hpv9NQSEkEihaxZwDtt3ba/gspGNcCYAB7IBDnvpv6d79U5aStTOCS1zUkn4nrHuISUKZ6ht3q3Xar/AE8Ux43kdJkcmRYttDWrgaehY50gfmqPk7e+OsbhsRh0/wBQa0MwmI8t+jfp2EBMu40xUpwmYVAA0XzD41Hvgjwr9oKpmLmLxCAULloTpR+HckA1U5V1egbpCuM4upBjkhNXE+w+PAQAosAPS4vs/S3YxInFhVQXcioP+/4+5vzQw5vkOEmyVYmRNRLABJL8lL6hsdrP8oSMLi0pcBmcmnsmlxuHfd4RKmVuxvy7iZaKL/qJFC55hRLVPmaLNesL+MTic0m60qCJCCQkPZqFSu569wGrHCJ9Q1w7f+kFu1NqdRAHh3MNDEkoHNzITVqsWHtdatu3SFpI621TDMrhebhCQVBRmcwUCAClqkB3JYB+gsWrFgu2lIJp7n//AKO5HTpHklcifiCcSozUBKQFoAKTqAqoe0kkkl/jFbiHOpeGSJOHWpdTrmKqWvoSSS/9xO1LUiUsVu0aofU8Vxosz56UyyZheWiqiaudkIf8R/c0pCLmOZqxCgAlKUiiUJAoHdu/V94+zjPF4gpAASlIYJS7aj7R7ud+jQRyXLggAqDk7fVopCFEcs1OVpD9lucTEAO4PIFFNnLgvp1JpS4Hxgbx/wAUzfuICFjmUl1ACoYqZwWIJSHHaBpxMxPtC7F9/eKjp74r5ufvSQFKY6gSTUsAQA9zU7k/KGUoTVoinJDHwTm2jLHXLSvSFE3SovzElQ3JLl4Us1x4W+lIloFAkElq1LmpJb5Qfy4oRhVSQXJTQtvbz2hbXlkxSyAkmtO7/KpaAmxirhpJJ6Pfy+vlBkSqB+jnsNvWLCeH1oAYhXVj9U/eOVSlgspJfvuraKpUKziWCVFxt7NfQfKJcJjZSFg0UoX0khvLrUxPiZww8utZiqkHp77k09H6Qn43GrWvlYjcgN5Wjy/qMknkqD6IyyJOrHHOMVrCQkcorZqntt7/ANoa8kyLCeAhKtK1rAVzirn8r9HIpGd5FiZ6ilCQtYcak6SQzsY1vB8QSVo8JSEKSn8LOzf2moI8t7xeOX1I70Wg+Qr8QfZz4gaTNVLG6WcHz3heVw9PwoAUOV/aavX2gWPkqNIzTGSMNIVORNUkCglnnCjslIJ1DzCtoQczzebmGJ8NFEBNEj2RSpV3JcfK5ho42+v9HaS2U8PmRZ08wBI6H+fSOsqyeXOmrmzHUtaylMtfKjo6yfas7N27wOxmQLlhOkpShJOrSx+OwiXL8fNE48pCAWDqFfJh7wQdrQsXPG6kv2TUn5GTD5AnBLSZc0EF2lFLud2GqgAghmnEGIxEsYeSkIVMotYNkbgAsXL+6FZWdBUxCUkAhYCg4HKyr0LBwPUDpBdOGXNKAhJU+4t+o2Nm8oraybQ6lS0e5h9m2FPhutSFgh3IZQFTqBtTpHedcO4aVKKpc1KAHZGoKfoABUE9KtTvHmfYabhyiWtRUClwFbbEXLM2xhezaZuKFyx93aK48k8TuLEyccmmiSRiFSTqSShxYEpU4O/8g+sU5+JK5qipRKlO5VU3F/8AEQeM8tzUqep3LkxPII0hks5ck1JOzdAPme0Gc3klyYYxUUkjqRglIOsarsFgFgfMC8H0YVAUla5aqgEK6lqjegb+3baLWQcYS5IMmepIARqSjwy6rtUMKkNUwNTO8RSllKQVlJ0gWvQBnb123gOVaTKRh5aKedS0LnBGHQkEoJUbXFAKsK3I/SFrLMKrxFBI1FCQDprZgWI2fsfLeD+KmALUtgVCWhlOaPSlauPP0ivwDiQnHkKI0qSsKfoC99qi8NFtp2TnFJpoq5niiZYci4vRRZ6X5me4s9kxZy5IMhDXq527vzBh37bUjnjXOZc0kSk6AV+3V1AWJFu9dmgPluqVVKid6nfr2L7iIuDn0x3JUMpKkFj5kMflsfqsRYaSEJGlzpcgGpDueUuGr3ERYXMQAUtp1Bv2p6W9+phBLD4ILYJNXDmwbckbXFPKJ85RfGa/ZxSlajMK0khtLv7Vtwweo/jchM6WVTWve3Rz2HWHPHYdMpLhRANNJ3I+RB2gbIwkmZN1THHY2PQE/wCPMRo4MWwJkmTgcyrdfjT9P4h84S4f8VRmFJUlFw7F+lb0+qRBicqSqqOU7Nb9Ph26hjmTZmiRJTLcALQVa0n2S6n6FQpUi1aCkNXgDEg4qYiZM1pJKSHUNk2A2pePcuw5nKDOxqfI1P6xNmea6J85C0vrUxcdxXzv2rDhl+Fkqw6FIYEoTQs1twXaPPw5IQdpVZrn9O/DAWZzEIlsAkmyRQtRr3+EBZWLWk0Uf37eVT7z1i9jpCpyitDlI5Q56fl7GsDpshSfaBEemqezJ5CMrPVD2gD6sfr+epchg8yRMIFR1Bb99+g+LVXAP8QxYGSJMpyf9xf4P+nxjnvQBXz3Cz9SlLBcknVseyTbtC/KxoC6uB0+t4cF51NEx00Sp6NRh1H7x5NnSZn+pKD9UcvypHnP6Vq6dkHhV2G+BV6sOopLNMJ3BNBc7i9xDdow84D7wll/nIA8gFJtsIzPK8dMk4l0/wCkAQKuSG3s1f4hqxvEqUS/ESxIZ3LU+HuiuOTjjqa6Kx0CftIMqUlEuXOMw+0xY6QUlua7l7H4QscL41SJqyCQFADsQHuLEMd4r8XZ0iZM1pD6wCAOwArTrA7KsMtJOlegs6iTQnofV+zA9IdNPosn5NIVxInCSJs1EpJmFISlRJYOfylwQ9WBqwgVk2XTMZVAdgCo2qQ7M3X6YNEXC2AViVFOLAEhKk6lD8ShzBNHBBrY2+JbjHi1GXrSMLMEwrTq0sNKUmqSSDUkCg6ecLNNrbGdPoGYLh4omlMuWx1HlUPj9X+EaPl3DyMHhwpTagOZSiwA3dVQ+/egBirw3xAvES0zpksBQtQja/Ueohe+0PiWZOV4CQyEgEgEEqN6noLtDYoyitsm68EfGeMQrEHmokAHcAs7dOnvhazEgpcKB397Rel5SnFa9ZUA49ktVvcfL5RQxOVCVOJEwqYMxAAHb97tCuGTlaqhGndlXBEijD1Hyg3leFBVqV7KeYitnYmlWH6R5hsrJqpJA0va+wHmVUHfYCsE5+B+7oCwo+MQEhKRqcnbSaKDO7EWLNDxyJ9FeNkGLBVzKBnSwKrlkLR5Kl3SxFK72e9bD0oCG5WLED8Wyi/v+MUUcR+GsKRKlJUfaZBZTW5XdLdUliw6UIy56lkrLalaTyggXVYNqYMBWGe+h46BmZCsz/y09eo6wsSFNMXep/WGbMfx2/0x06j0hTm+0urMXJ7P84NaYk3TR9jllRASNSipkp6m38QewOB1AanQ4ezu3S4P8wHwiV6pc3w1iU+kL0uBt173MHMJjxNKnXygsyqGgcWttGDLmnD7UQc2/B7i8q0h0r1LAsw9QG3baD+RT1eGXlKQb+YtTrf2aecJUzHrE06U6CCGaoJ7Pcb+sOGW50ZgYrZLBJBAZ7kvc2b39A7YJ5G6kdBtlXF4krUSfIDp2iuSwdn6B/n0FRWD+LydKg4LHrse/b06+WpVzHGplVUbkBhvX6Mei3SKpbCmDzBaeUWNNJt6e/59TEqcUqXdOpP4vzJ3BSbjzD+RihJmuHSojuL2/mJ14xWhCSxCAwVu36fIwjth0MOPwEnF4vTr0MkGqQfy0Ow839I7zhCZEtMiWUnUHKgANKNxSzsR5PBfESMIEHEpb2K6SQGowalXYQk4yeSSSAFLqew2SPKMGDE3Lfg25ctR15LMjONFAh02DUP+T0FbdBF6Tm0tW5foRf8AT9L7GgYyyhILg6gQzCxo77gsQ3R61ifASy+s1Uoskbv1+f0Y1Y8vK34MNO6DOWYETJp5EJSkOpZS9TYCoFBuYKZpgUJkleIWhEs+yV0mKA2DVA3YvcUEczMxE/CKw606SGIYUUzGopV+nQQj5jgJi1JlBJUlFEu9N7kn4CDy82Uaa1xCeKyFKpklUlZZYWRq2Zt0/QiiMPNeYFI1BCmJFfiKw1ZFkCEpk6JgCgVlSV0JKgH09bPuaxWlzThsTME+WQJijpNgWFwXszbRm/kVLZo/jqUfhitLnoUHfT2LGv12iNSNalSykLSwPV4vSxJmpQghl+KKnoVEXFbRen8LtilpSSCEA1ruL0f5xaOaMtMjLA0CRhZCvblt/ckkH+YrYrhdC2MuaC1QlXKetwWLnekXUS5vg+IU6gHrc+v4hEBnJLNc2r/DxWlVkdrwMnCKlyZAQpYSdSnS/tOelUmmxhc4Y4aVi8SvEzz/AE0rVU/iUDvSgGw7RYUkpUkJU5IG+57+u8WcPi5klRZLFLgsPIu/oD7oyQcLeyrna6HnCzUOpCSklLOBsSHHqRVgYWeL8OlKkzK613JJoA1gz1e8fZNnCUKmzF6nmlDmrOlISz70rY3iLi7FpWiUUHUxVba3Ty7RtjolJ2LqcapChoUQ9CNi7XizIS6qkg0INOtGehJNAKecS4PhxZQFqICj+E7DvWha42fsWlxmFWEMUBgb7DZhvVyK1oXDu0svN+2Pk4K4PEcstU2alRCRpOh0gBIDKKTqcaqHobFnIHOM1WozmDLfRL0gkaT7ZQbudN2sWi/4pEqWHIIQRc7NtSl6VF4H5piy+GYmhmEb15eqRtBhC2ki0pKMbIlcIzlS0qKqkOyqCuxNQTQfl+EEsJh1ISELDKASCNnBPepaPZHE0yqFjWARuQf5b67dHEla1L2UAatQ6lBr+VHasPKEo9iY8kJ9AzMh/qf+WHv+br0hKzNJJU1yq3rDlms9IKxuZbjuyqtToNq0haQp5hI6kjt3hG6i2JmbSsN5jxLNGFRKdKUsAdAYmlAwoB5QMQVKQwJQDUgfr2pFTxRqYgt5b9YLYJGpm8x27n3UEYZ8sjSoy25kmCwZs5pc/lHQf3F/QecEky2ozJTT+PMx7h0gW23PxUepgxhuGZ82T4iE0NgSxIu46kx6GPHwVIukktA/LsYAsS1rUmWqiiGcCvsva8LOZcPYjGTFqwyCuXLUUpcpBLG/Q+kPmWcNyJry5yZhm9ACNAYnU7MbUu8N/DHCsvCyNAJVckkAH1Ao/baEnkps0xjZjeHyrFyWK5ExPfSSPg4gplqzPUJaAPENAFEJBPmd6WvGkcV5mjBSjMUQ+yC/Megao8/gYz3I1nOcyAEkSpaUvMKS6jsNSmDl7UgQk2GSiuy3gkCXKVNXKShSnQlABSDvqKbDsws/WKcoF9RGoF3s5G5A/g+W0HM70TF6pkwpJt5OKt6/Ej8MU52TzkoDOUKAu4cbX2+t4E02uEP2RKMqX4i2TQPq6fqW/iG/hvJ9STOIZIBTLpsx5h0JO/RoBZTl+pSZZfmYzCLhHTsVfvGlYaWlMshLDlNOzRHNNQShE04oOubM8y/MApbLZMx21EMlR6Gg0rLCooe1IbsXln/bulI8TSQyiQHNipthdt+sZtNQCssBfbzNCEgln6q9xLQKzrUjUhyAyHTqUxcE1BNbWIpFPTTKesx2Vmcmd4WD8QTpilALmS0jQOrF2B8tUGMzwiZczCS1K1aSU6iHJYWpfe0ZtwAr/vEE1ZSf1oOnlGvZnlKMSUEqUkpLgBq9jTtGPMkpJFIPl7mZ7M4WUrETDKQrw0zDUEUYki7vt/EG8jmFU/UmchepASxuGY7N0jrAoGFnTUrWZYUuhMssR51HuiyvhLCzQFylgFneWRcdvWJ2F5N+2gUif4UhcibL5ggqB6VfqW2+N96GVyJOImYdDAK0kKB6hL0LuYY58lAxfhzGIMjTUMVcwvW/lADhfh4laZgBSkVSyx3BozwY5GuikoKXgLz+ECkvLK0EVDcwG+9R8YGHIJ6eVKUqBcOk9dyDUUp5Ro+Fk6Us7+d44x+FQpLkgGztYRRZVL742ZJ4F4YirKcPKp5Due5avlTzhdM9Tu7F3pT5QcxchOIWoocJBYLNdRavn/B6iOcq4UmTZyU0KHBUeifr6pX1otVbMb06KOHzea4D6+gN/qkWhjzMBQUMoXs1PO3Svb1Z+KJ+Cy8OJaTMIJYWtuOqjRv2gZl3HGCnhpqTJmdCCHrpv5/pE55K0GMbBGJlpJZQKC24P6uDa47QDzXATSZeh+RSna7EBiQVWPlsYf8AH8Ky57KlThQbMqnvAB7+UKS5RGvSsLSgs4dixq17P+0SeSEfdY7vpgNYmoUVKTqtalvPeDWT5uqwUpIb2TTf62L9I5+9imoU+vr1iRRSD/TYCvYs9jsfjFHkcl2ShCMZWUc7UkzSpQGoSjpYAMWIta3YeUK+EmJE1er2UpG7dK94bcXhStT6SwSwGmhJenKSPcBARGXS8QpRTLYChIBDtvVi9KxKUn9vyHJtnqMMiYjVcHrfy7wVy3LbD8SyAPN29APreJMNka0pBCabB7d/roelJFkpoQR1enpawavlForiugFaXjk00h0hjXc9x+neHXDfaZKThlKUkeIg6UyxYlqHsP27wlnCa1KBWXdgDQ7+inYm7wExeTGW4MwMXNbu28G2h6J//Ek2bjDNWt1KO1hegYinrDzlXG81AGo6w9lOTf8AMBqHqFW9YU//AAGuXI+8KUFsyuQuQOo2N9orYcE/6Z1joKKH/E/pGeUk3oboHcX8SzMVOKlmzhKRYDoI0r7Hsfh5GHVylKlq5lkvYMx3SPhCJw39nmKxrqRoTViVn2X3YV8o0/hv7NEYWToXPUsuSSlLAExVOmK02cZJwtLSkTJ34Q5c0AFW6Uv/AIiKRPm5hP1oJRhEOlAb/UNis9B0/wAxSxuI8VBlzFL8NVVBKtLtVt0kVs48oZ8ozCSkJSnkCaBJDWpTaLRaZN2dSMt8IewCWbUGdrgEbtFiRjmCkJcmmrbS4LOCflFHi/i1GEkFXtLU4lpe56/7R+kZjkOYzVqmTCslalupXV+4qB8Iz5sEJO0XjmklxCM+W5L9Tf8A+VN+h3uIC5+sOoDZMu1qJ7Ft9qQdXJIWW/N5PV9vPr+8Bs5lkkg1LIr6AdyOt94ZdDys6+z4f95Ke2pP6xta0KlkskqJFGoLxi3BEspxkt6DUmvrG0Y3M0Sw8xWlJISH3PpYNGH6iNu0VhKl+DwpSt3Yju7fKKE/hWSpWoJ0nZSDpI90FRICxqSzKrvX6ERYclMwpLhIDk2jKrspUZKwdieE5SylSlLJSjRe4G5HXvFPKeGJmFSn+oZgBJGlLe91fEwzKng2tf0j5S7B6eUGwqTRSROdgb7jpCfxZxFreSg8iaLI/Efyj9YvcW59oeTLICm51D8A6f7jCUg/iblFn2rci5dj7jdo048fBeo1/RDLlv2o6l42YgUUws23p5Uq/T0ZMj4jmJEv2eYkO5Sbmtikm1OjbUhVxM0VO1kj5m9u0WsNmclMlK10mJVpSEnSVFtQB2a5L9epEbYuXC5dsy1YL4rzP7xmC1EsyEMFKDupLndn2p3ip4ZTT1Y2+McSsrXMn6irStQFVcqaUG3yiBK1IoGYFVqObdwfUQejmi1JnzJf+mtaKNyqNr2PV7hov8OZtLlSvDnSdYfZbEV2BGk2G4gSjHdRYOaN5V9kR346WclqA8wYV72PvgcYy7Rxp+VnLZsoIUtSV1A1kpLGjA+yRFfNeBgFFUqakPUBY0j/AIr9mM2xC1IHI+pRCUgbqNh0MOuCk4vDStesBIS6mVoalXFUG52EBKMX7dMPFkmJQmSgkEuOUFJPMbV2I9PWBBzSYSCTq87fpFb/AKkqe7urSSSfMkvaOY0RSoQLyc+2Un1B+vr/AIt7i8xSsAJqN0kNt1+rDaCPD3BoxErWtZS5o3l9e+Lx4O+7pUsKCgzF6U/Xyp5wryRurG4Sq6E1GEJUrQXeuk3/ABVtUb26Vhb4qxBCEhiCdj02bqG7ltoaMXOSVnSOV6fvs31XrRzPLU4nQFrYIfZ3fqafF4DVIMZbGP7Ms5M6QJKhq0pDeXRuny90ECrK8KSWSpbmgGsg70qBWM8n4D7v7NUqDChJ+DED66MHTqUGqbUqfhQfMxneJXZbT2aFi/tIQjEIXIlsUnSXPtJJsQkMK1BJoYizPjTETirm0O1EEitanclgLwp4bh6atjpYODWg+DD4Qby7htc6ZpmzRLTdkB6AtUlzv62i0OKEn3ot4bGhRJ1JD0d7uA1QH71BgrgsaCCxDPszerU94EZ/j8SdailKhKKjo18xIPc0Na0b4QYyTGhKEiqnpq6FwN2b3mJxk+TTIXs+48xLzJX+39fMj3RJw9lS/DJSpCiWLOyh72ggjhUYyelc3/TSn2epO5sfLc+Qi1J4al4OYTLEyZLsoFVJY6uEu9QG5t4pySKKEmcDEAqPV/1B6/XaogVm4/qH/jVv1LfKJc2nSzMWZWqXLlp5ioCqyaJGm6mr2FCKQIx+apPM4dk9Xv8AW8JHovJ9EmExGmYALlvn0v8AVoac0XMT4ctSy6grSmrNQE9RcD1t1U+HMrm4ua6KISQ6jUEirUpuCSLPWpENgOLw5JUklAVNU7BaQNIKb1SHendnrB6Jy2MOQLxctCUg6kJDDUNuxuILTccFzQVlOlgkpL0Oxdq137wDy/i8kJExAfQgujYqZ6HYPd+sDOJc/ExcoSjyq5SWYjnY3371hJxhLpAjKS2zQFTNFdVKAVoP47QGzriVSEaUAKmKokgUHVXoIXMfjxLQwdzYAlvMjfzGmKeHztP4kN3FfnW/6eqx+kSdlJZ21VA+ct1Molnckiqibv5/D5WMJhPEmplIJY1IcdKsW/Km/wATBX7zJm7pPY3+Ndu//vhlJTInpWkMBte9CwPX+O8WnjXJSfS8ELs+4l4SWhOuQha2FUEPUWY9O0Z8cGaeMkhbn2wRWjgOGNDt8Y2zBcUqJUAh0p0p5uVT2Lg7AVdy/SKuK4xwK5vgzpSgSwJUilTR2JI6gkNWKOhW67MowsheoIlkuo0Fg+xIIKXrdtoZcZwXOSHTomD+15Z9HKk/IwezHLcPhpgVhUc5S/IQ6QXY6WNDVNvnFLCZmtAQgLchTrUtwtmsLAbX9YnPlejTh9Nr3ixm2FmOPFSUaUtVDD/8kuLbvtaKWDyhUxYSimq6hYC9SKUHvMaGnPwzzJag69KQBqJH5iQGH0XitmMnDhMxcvw0rQ2sJIcjpQjVX5RPk1qjR6GNu1LQP4ayTDysSZi5gOkDSFaQdRdL96dqPeIPtG4h1KThZexCpjHe4T6VJ9OkBM5zxR0BOoBLL0qILLo5HKLkWOz9YoZfIMyYqYsuVFyfrq8FQ3bM2SSt8Rj4dXKlAqIUkq3vS/vJ91LwyYLAyp6wyUrFH0+bDv8Aw/QQt4dWmreouB+xrXsaF4M8OcUycIo+JLVzmikB9IDCoFquffDLI7aS0vJGKtmlSJCEpCU0aErjrGTZ8xODwxcg6ppegFWSaXJFuxs1SK/tBwegFMwFaiEhNXc0D069Kx1w+JLLUhQVMUdUzq5YlxQ7jbcdhEEnH3NGmclXFCDicDMlFpiCO5/Q9fWIGBsW8/3/AHjVZssKHMARC9mHC0lZ5AUqqWT9U82i8Myl2jO4UI2Iw6VjTMDh3/xF7KcDKshKUqFnd26ikN03hOUqWEuygKkfVPh8aLGP4fnSS7OB+JPb5fGHhOMtA9yJcxwywl0lwzmlu+9O8R5IpKZhKlG1WruPfE2BzfUGXfr1P794+n4MBJ00Upj0HtA+lBDOkBbEDAZupDJdwbpVUfxDdLytE3k0K0o5iEuz9KVZlOaOAepELOSYCVM/qzOXQWHMwJ2fyjSstz3DyElKkqlKLsV1SroQsUY9e5rGVL4BjVu2WOHsn1qCmIQh6szm2oUHKwASGbfYOUzfKpSUrm6zKAHMQae7r73LXjrL+J5RQApOmju7pr/cKbeQpCnxFjpmYz/BkUkSy6iXAUR17dOl46pXs18l47BOX4ZOImJuiQgnQDdRuVGlyak2sNok4py2RiZyMLh5aTPUy5k0D/Tl0IJb2lKegPZ7hpMy14WWiSEoM5YYAAadLnmLORKTcu2ohmNTBXIuDsXhgZ0iaRMmMpaZqErC1V5izKQSFE01NqbZ4qk3snKloa8j4al4bDploDMK/Mudy9z190InE+dKxmMGBwlUJP8AWWLEijP+VJ956gRe4r4ozEYZUoYbTMUdJnS1FQCS4J0trSdn2DmJ+C8LhcBhVq8RKpgrMIIKifygXvTuYeELexZSS6KmZ8O/dwgImKUpRSlMsh9Wkg06AAQAM065Y3Qsux6KehgpxJnkxAUo/wD3EwMwb+jKNQgf3EVUe8LeGQpRS5qK+vW9mjpRTehEwtNxRmKclyT0+H1eO5qVaFLCVEJFdIJPoAKkxfWZaJMpOtaApRJUEFyAK1FUAqYOASwYWU5aVxAJUhakeHMBbmBdyVWIBBLu1xteH5UgVYscO46WqYFT0TES3dwkl/pofcTKwEyWuYialIQNR0qqGrVJr7oFy1y8ekkICUpVpUUn2lgV09EguLV+dLH8CqmpKUzAkFvaS5YesZ8s+UvgrjxuK+QThczXNSkyzMVLSeUEuQA9GqQ4IJbptAzGYPxF6jMdwAdQBLMXN2ckM3ftGgZRkEvByCFqTpA1LJsw3Y0YQrYPNBjJqpkuWGK/DkpZipvxEvW52p/xLNGSloE8aXZ7hMLqnqUA7oRUpAb23spwQDsdjS0XpyFVCg4SCTqAUAOX8zKApsT8oL53hxhZQC/AWpgxSpaVCz8qtSSPUQKlYsqSrSlSiB7N3cAilbhjbeG6YumQCQl6Ogv+BX9xrpWx93ZjFDMgyQCUVId0KCq9Qxb3n0g8nhtcqYZ6kEagStLhSe50mgIDdLbQIxOECn5ypGoFKAG0VrV6p2qBapMFsG60I0+WVrcuQ7nv9fxB7AyQlNaOattEmW8MrJpYbXclywb1gxLyqcgEmWSBcivlew3cdoWbajrs4jwOXGbMCEHUGDsfIU7O21o0bDcLSDLCZktKizVFh0TVwNrjzjO8pCkCar2SEUtTmSfL9IacLxJNQplF0+KE1pQpHowV0f5tP02opJjxkk9kWc/ZdJUQZS1yykggHmTQu1S4FOrdo8yXMZODQQ/jlPtrQDpBDJKAa6CGFwL0iPiDizxZUuUklBn0mKAqkBnSHN1OwPS0DPBQlaneUoIWxU5ZNAD4iWUgMAdKhveGinXuDNq9DhP4ikKw6pqQrloA1z6P282gZgcSifzomAq6D8PbZXZ4Arwq0zNYSmYCznSFgp0i6pZBNd1Jo/Q0Wxj5pnKmHUavrTcMD0LgVp0s0dwQttmoSsQsNq5h1/m8AuJeKzK1IlprpFaFifrzFDFdPFM1MsaSFcg9oEl+YO4NbChAD71aEtS1zXopa1EE0cklqn62gqHyBv4CIBYEF+vV/reL+GzEtpVFEyVyyApJSoCxH04ghiJuHlytKUapqwCVqLJQDsljU+fuikpKtipOyhm+Q6ZrUQlBbSRpoKEgmig4ihh54qJM3QBcKLpPpUEelIcpGcnElJxWLlmRKBLaNKlkg+0agsLMXfrCjOTKnhZkJMqVqIGm5A3Owd7RleJt8oMDi4u0d4LGKBcy1SyKlUosG3JQaEV2Z+tIYcp4kVKSfDTKmO5aktZLe4v6/rCrOkzEhKZVnckqPwFo8xWEmGXRCSWLsS56UPrDx5u+Q0ZPyGOFceJk77zNWiZMmqeYmzMTpCXoUpFgHfzjSMHxUhc9UrSbBiQRqNX5WcXuRtGSYHDIQhMkKJKRXUR1exp0s3wi5JxC5bJSrlDnTdJPZKiw80qhseZN1Eb2yNTxykTkTEoWnWKPfSSHD9xGQZjmCpeJSENqlr0kpSOZSVaXALjSFObVLXaCgz1csEjShRudZQ9d0rTqJtZom4OJRKmTwGUSrmUCRpFQA9d+td6xWU72HjQqomLmLUpZJKi5c/PqetoYMtwYBSFaipbkBLBkgtqUTZJUNIaruWpX7A5TOxClTAkrJUaszn2iQD5/COMwxWIw6SkpKU6VHStLijkfGsBCNMLz8IpgVKSSlzbQBRqJU6QyaUU/lCznGL+7yRKUlIxCnc01S5ZsCR+NTmuwP91JcTnqTJUChQ5apSvkNaAuHCa1YhwB1hNxeLKiVKLqVUnq8EAWybNZkqsuYpHkS37H1EOeW/aHPSP6iUzB19k+8On4RnuW4ckOBc/4aCmGwUzxfCSOfVood3ZnHfzibigqTQV4947VignDSkKQlRBW5DqOyQx9kGp60gvhJc/DlCZMpSSpA8PqEG+1FElyYqL4ZRhlrmzJyFz0aAJYAOnUauG5vy+sH5v2l4hUoo0SvELJEwfho9UH/ENFJaDJuQIzvJ1SJBn4pfMqiUA1J3c7Dq0C/s+y9WJnajYKd+hYH3D56YD8YcTzsXNHikcgZgGHm3UxNwpnU+QD4S9NbMCLDa8G9i1S0aRx9xSJHg4SSeZRRqqzSwRyvVipm3oDeA2b4oPpS1KkgD0D7+6M+xuaTF4gzVk+IV6vIg0A6aWDeUOUrDLWgTANQNX3799vgYommwNUMGR50JYQlWlSl6mG4AYXFr+sWuJOLPBSJksKStQ0JSFMhJb2m3VtXt0hQnLKZsh6EaqV/tEHBpVp1AK0kEBVWPzicoJsZSYR4yzmUmQCB/qKCSpANEO5foCl7xWy0jEFKpCpZTMJmLUsVBCQkJCQX1UBKu1ITPtD4gmLmeG+lAQBpTYuxL9age6J+FmOFRzMoP8A/u/nCxVBcrHDHcKrBCiknSSXB1dLkMr8IulTtFTEeIEgJflIpcNqJNhykgn8A846wedz5I5VkgbXFwLbPWCcvieVMSPvEoF/xC+3/uG8PoWwRi/CqspcEkaklvaLO7tWl1WDMIv5bNk4Ucst6sSVKOxqeV7Bzt36T4+XhdCpyZtE1INV+QU6VObVJ+EK0zOkrlLUU6UJcgkgqKmNCAz3A1dnMBjL8AvFYxcwrmluqmYab7UIDEB6/vzwdmsyVMK0gEEAAKArT3jzFukAUTJftqUQlRalXHlDRgMNKIBkqdt3+BG3zhXtUctbH/EZnhsVIUVI50pfT+LzSd07uIFZStAnFZkqnS5elPiKbU+7AFilL7184CyzUO3q36+nezvQxcwU9SVKKSQdRBv1saOfI17mEj7RpOwjluAk46VM8QMVKIJTymoHoSO8VpH2dmQD4c1Sk3AYan6O7fLyivk3GKpI0mWkpJclI0nzpQw25fxNInUC2V+VVD+xjJc4PRtljTESfgpoOlcsg3qKjvS7RCuW5GkbWeru29Q5byj3ijiP/wCqKVqVplJ0DSaFg5B2IJJjjA5j95kqKEpE4lWkPpG1AbvGiTk48l2YskOPRwrKB/UKGSS7qZiW3YuPR45wGVkpYKWWq4+bdI8+9TZMjVNdJBaoP6HfqWglkmeAySVBq0tzG9BSo6/OJfTTk8jTX7M/JN6Istw+h9SnTsEqUCXU9QDZrt1ixxHxPrHhpHgyEcpCaFZGweoSOvztFedilTCVKsbdPfYm1f4he4jnEzakmgv6xsktlldDZw/m4EtJQVS6bHUPcWgbxnxDMnr0KUlQlpUAyWqUh2sXNoG5PiuQfW0PfCPBkuYpWJnMpSjyJegFA7PckbwYxtnOVIzbGpUmUSpKg6RW6ffcQtlBU1CXoI/QueZDJly1TdI5akB61Zi3nAzD4X79PUlIl4eWhISgpCSSrc1A+gLw7jQtozvLeGZ4kP4epwzEAsCKqFXcANbd4Z+EZsvCzArwgpaKAFTEGodutN39IP47hbH4aUfBIxLJoFABVrg/o0JuGC5CAjEJWJiypUxSnCtRYkMrkUASGq3uiLTC2q0XOIZcs+NOKXmLIdTnlqdvVrDzgDO5RqB/Gw/i4+MTZxiUS5MtKZk0lRbRMagG9nD0ZmgdNn8vfVff927GCKA8wVzk/VokyzFJAYkCu9toqZhM5z6QR4amgJmApSoFrh+v8RyHPMrwhmTHu5p+8aNgMw0ywnQQEhqHp8q77e9x3D+XOpwgaiWSAGGo2FNgAVHsDDthcgVh+bQ4A/CbdaGvx60rFYxYrZnueY4HFII/uvTZFxta2wYVglIxtvTyitnuVz8XjFaQmVKlcst2AWTUqTZ3A22brEGJy2dJfxAABdThh5uxF4DAti1xMrxMaEs4Ilu3Rg7HyBrDNgcLJ8MJKlJ6EpBSBcCjEW7xzlPDon4gqUWTpT4i3/CLISbupuY9KQ4ryrCLQAE6LNo7WoIjKWzVBKPYkzc3EtZl6tQSA5FQKizh4MYXEpXKSzGnx5fX3QSwPAmG1Lma1LJJcuxT2LWhPx+Yy0zyiUXSl+albdKMPjBjK3Qk4f8ASDWaygJK2/N7maFeViEeIhK6pfm8qvBnM8yfDL+ukL3D2E8ecSRq0mr27P8AtDdEkGs3yWRN+7jDrCXlklKkq0oSOYqJqTTbswgYcPMlSUFSSnWptaXGop22LWNto1bIsgw0ySqWqbpWsaaBqMzP6/TmAnE3CqMLMlalJKAGQgVLuTqP5g/YQFJPQG18ipw9mM1SwlagpIfUo3FD0hjkC/Ryx7OLPRvIt5GIZWLQE0R7alAqSm+kABuovUCJ0FvZLh/Z6fqk/XaOfdMZO1pAheVLTVPMBci/r0+rRWK2oR76RFhZpGIEuYsy3IBdx/tpZqC9OkMKVImHTSZc087j02r6RnWVVvQ2H6pte4TcnyxeKxZQkHQFHWobJeteuw7mHPNZknApThZSdZWnU6gDpcs56qIdqbxHhMWMMvTJPhuoakqTRVd33qbdYgwOXKQozsSp1rLku7nsx7mth5w8ZRn9r6B6vK1RPmGXzZ01JTo8MAa0lRCj1Fi/mO8EsHh5baJKNZLgJpYXJUfwjc7NuWEVpGKSuciW39Mq5upG/kKNSDX/AFSXKRNXKASCAsaHKymyUp/udgBTQ25NGjCMH+ScY+SvmslGDlATOcu7swCrBMtJDV2qWqS8KHEeU6pImzGlTVD+nKSH1B6aqvYh1Ho1SaFsXhkSU/ecUEiY7ypCGDVpq3N9RJufOF/FYqYpbn+piJjAAVCRsB0AHvvZ40YsXN3J6XbOlPjpAvDJmSqKSQBQkWduvxr8YcMJmBSXSopPUH6+UFuGuG/u8lSpyrupeo0AarvTzMJ2Z59LViT4KdMsUHVX9zbPsBEuacnx6GyQajbGbGcVT1hMlSgULCnJActpIrEaF1B3f1v74XpWL/ry/JX6evzg2iYk9q7eZ9Nug84pYkU6DmWcWYmSwTMKhTlXzb9+YfxC5xLxOvE4hSplTSXLSPZA3vV93O8TBVNiOX9fMfKKWV8LLxOJVNmuiRLOok0doDY6iyrnGSqPLrKggEgAHTrLDTcJDOagdIXpswgEOxCqizHys8POb8QOGlgIlJ9mgJYU1euwhLxOXTlqKikkLWS9Ca1c7VhOzqp6AWMcr6ks0M3DmUsz0Aqo9/4ghw/9nc+eVzANISKaum5NafWzQbVkM2SNOlwBVt2q53bf94pGJzYQ4fzmXhlBUxJZ3cB9LgCvmwrt6tGg5bn8ieh0KBDeUY3j55CkixcvsXf32o0Up2IZBukuKgkfi7Bj7n7x3NxewUbucqkk6ihDsz6RaM240zSQnEfd5Xto51gF0joNJo9XpAiTxhiZGHXomAgJLa6sdmP6ERWwfDQEhU0nxp6iCpjzMaln3rAnO10PjXusszs3dJKkJUsAspIKVv8A8bwy8OyBicOhS9cuYLqBYk7u9/dANK8IvlIXIVatRdt63HZ4pT8xOHmmXKnFTJ1Ol2boRsT2iDRsdS2yXi/OUYSWrCyFEqJJmzCXJJu56mFLJcjmzwVpYUcAg1ANS4FA9HN6xzleVTMXOBUCUk9wVqNWB6NUq2HciNbynAS5CPDEwIWptarMlrIO35Q9g5FS8MtGeTvXgyzN5E2XIXrQQOtCnbcUjzgfF6Ji+5T169o0X/q0vE4wy5aCuWgEKnA8yj57o2DitTvCpxEvDonqTISnUhQC1gAcz0SwoWYubxSL2ScdByRjwQK7e86mvY+kDM/xyjNAAWokc13CAdNNwDQA/wBwgjwrw6qbLVPmkokJTUtVTF2TFrAcNKxAnfdpifa0cxZQD6qsD18+8PKKYmk7DnCPEmWtLSqWJC0hklYcdyFN8aQ5Y7IMNikhRSkvZaTX0UL/ABhETwSmTLSifIMwAuqbKJKvVHtD0KorScMqVNmf9NnLolK0yioMqp1OFMwDdz5NEJYX3ZZTT/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626" name="AutoShape 2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628" name="AutoShape 4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630" name="AutoShape 6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632" name="AutoShape 8" descr="data:image/jpeg;base64,/9j/4AAQSkZJRgABAQAAAQABAAD/2wCEAAkGBhQSERUUEhQWFBQWGBsXGRcXGBgYHBYWGBYXGhQYFxcYGyceGhkjHBcYHy8gIycpLCwsFx4xNTAqNScsLCkBCQoKDgwOGg8PGiwlHyUsMC8vMCotLywsLywwKSwsMCwqLC00LCwtLCwwLCwsLy8sLCwsLCwpLCwsLCwsLCksLP/AABEIALcBEwMBIgACEQEDEQH/xAAbAAACAwEBAQAAAAAAAAAAAAAEBQADBgIBB//EAEYQAAIBAgQCCAMFBAkDAwUAAAECEQADBBIhMQVBBhMiUWFxgZEyobEUUsHR8CNCYnIHFTNTgqKy0uGSwvEWQ5MXJDRjc//EABoBAAMBAQEBAAAAAAAAAAAAAAMEBQIBBgD/xAA3EQABBAADBAgFBAEFAQAAAAABAAIDEQQSIQUxQVETImFxgZGh8DIzscHRBhQj4UIVFlKS8YL/2gAMAwEAAhEDEQA/ADeGNBT+Yf6q74iIxLev4mqMCdB4H8aJ4v8A/kz3/lTdiqUOjdp10ceAx8fwFPVuA7GkHA/gP834CmStBmjtbYQ89FMKlVLiB5VzdxIjSuUUXMFfVbOveKELnvNeAVrKhmTkF7cIkxtXNd9Se41yRW0IrylfHvhXTSTrzmNv13U0pRx4js7z8o/OsP8AhWm70Pw/Y+f4VYxbXUAR8/yqvh2x868NvtHUfCR/zSqZG5dS+naHjqNdfKp2+1BHhqO/8qpNgQO2vP6121gS3aXX5ajevl8i8Mxlc3rHnpR2K/Cl+BtwVgg6fjTHFfhRW/CVk/EErxA7S/4afcC/tD5H6ikWI+NfNafcAM3D5H6igTfLKYh+YE3xMaTt41RmTwq/FJMChxhh41AfV71cG5TrV8PavcQ37C4V+40bDXKRz0qfZxVPFXVMM5YFl0lQYJBdQwB8RNFwwDpWgcx9ViU0wlZ++Bcu2ylpbQV2Ywbeo7OUdkyYynw1prau5aRYfq3xKm0hVQpmVygntQYkgaEDfUgmnVevlFUOxealJzWihih41YlwHaga7t3SKXLeS4JDeqOqVQMUPGvTiR41iii5grq8mhbmInTYVTWg1YMg4I8uBzqv7SKErpbZO1dyhZ6QnciftQ8a8qr7M1SuU1dzP5LC4dsoozFjO4dVaO+OcQduU04TovbHxOx/6R+Bom1wlFUKHPPeD+VefOJkJ1V0YWMDRD8DH7M/zH6CmFV4Ph/VJEzqTMR3flVlXopGvb1SoUsbozTgu7VrNVwwnj8qFVp1BnxFd9Ye80Q2sAgbwihhhXSqF8KV3MTnbKrNnMZcpAX+LN4/8V1isNd7JInQTGusa7UAv4JgNG9NK4dAw/HfzoBcb1Nol5nkDoSe6h+DcWzKViGEneZkkkjnz+dD6ZokEfEr41SYthTy1pHx3NC7ZZ9c2s+kU7bEnypBxwLI17XMTsI0NMOvLqgir0Q+CuBVYsYA1JOgAqB1JkZtVPKNNeR1pIbTkrkGXMw7JJObLLKSp0ERO80ztXTGk3WMjtwpDCcwaAIHhqe6p7ZbcRXv32JrL1bUF+0YAfUToCpPLcTRDBZbU+PuNqRY+6xUB7YDAhldMxET2gZ1GmvpRdjiDXHYgWgI+AsSxEjmpgH0rjZwXZSuFulp3gwsrvEfKfzplivzpdgG7SwOXf4nSmOK296db8JQj8QS3EfGv+GnnR8dtvI/UUjvfGnp9TT3o8O03l/3UCf5ZTUHzAmmMBgR30J1Tfo0Zi3gA0L9q8BUJ2a9ArQpc/Zz4VzxYlbCqGKFnRMwAMS3cSBGnfXf2o+FC9JgGs21KNcLNOVDB7KMSfIAmmsCC6doPNBxBAjKT4G8/X3ENw3FQESVCyQwB0BPjzpnSvgyoGcLbZCsA5mk89I5bU0r08vxe/svNv3qVKlShLClSpV2GQE618dF0CzSpqxbBPKi8g7hXVYzIwj5oVcKfCiQK9pX0h4ucPbDKAWZgADMRu23hp6ihSSBrS524I8EBkeI2bylnF+nVqxee0VJKxJHeVB+Ux6VKw2KwLXHe4zAl2LHTmxJ7/GpUY42S9DovWN2PEGgOBvjqt4LqdiLc9pxqxMbT7zXlm4p6v8AZRqw+JtNvrNX9cwI/aqP2jA6xppC7bj8aptY8gLmxFv4te2NRA028/epnvcOxLAE7lfw+6MqwCoh9M0jTL4frWph8VEK5BmYbvjkfH60Hf4ugtNOJts2VwIcSScuWPLX3rNXOKTvcJ9Sar4GURsNn3SQxeFklcKafIreIsDTTyoDiu692tZI8eb+9f3ai+HcVDkhrk9wYn5TT5xUbhlBHmkhs+ePruaa7invCz+2t/zU+xXXZjkgrpE5e7XfWs/w8/tU/mX61ocXiLqtCJmEDWDv718EJ6XcZuXeocOv3YyiSTnXkCeU+1Y+++Igi1burO7AEHTWBGoFa/iuIuNbIdMokRod9e+vOBt2WHiD7j/ipOLaelsGtE3BA17LKxOE+22yxRbozHM0rMnvMimH2zEOP2thpnQpbIJ8DrsKLxfSG+uJvJmAS2ygAIuYhygTVpA+MST4Dnobw/i7/aTbuP2P2qgMEBzWnVSwZQAVMnyIYSYmhRzSM0a4qk/Y/U6Qkbr7d18uSp4dhSQDl3IgHcMNIg7HX51Bw1hdZ4GVss7/ABQYIjTtLHtTC25QmHtRnLiXP3yy6Ab8veuRfgR1tuP8bayCDsNRAqpnuj9ivNlk7bA3eHPvSzG8Je25NxRECFEkKNcxbWNdB6UBe4cOtW4gVcolgNiMvd5mK0dzGAhpdZKkAKjKJMamSeYFLzm17Q+Hv56a+VdaxrrscbRiXADMfp9kRgjLLpyB08z8qYYrb3pfg/iEtyH46+tH4pxoJEmYHf5U634SgO+IJfd+NPT8ae9Hd256fjSO78Sfrvp50c/e5aD6mlp/llOYf5gTXEkaTVHXL+hS/jfGMjMkKMgDSTvKksTsFVQBrJ32pNg+P9dIW6gIjVVPZkwpZbihshOmYSBNQXC7Oum/TQeO5X2wuNbte1aj7SPGlvSa/kNki4tthnjMCd1CmAB3E+9L7jOwIzurEMAM0ZbtrV0lQJDDUGp1l1rdswboeyyMWuZTDXidzJJhAPI05st7XYkADgeXLt70HHwmOAucRvHv0XnCEHbYOHzNJyqVAMbQfOmFBcJwZtpDRJJOmvdH0o2vTSG3Gl5R2pUqVKlDWVK9BrypXy6u+uPeaus4gkxQ1eq0Ga4QtBxCYViOml5jeAIIVV7JIMMTqxB58h6VsFxQ51gem+P63F27akhbSyf5ngn5BB61Nx4qHxV/YrrxQoXofDt+3igF2qU64fwMPbVmME6+kmPlFSvP5wvWOxkTXEErJlN+8fSvcg0PI0abABmDqO+o2HAGwjfWaeGz5TvISjtuYYbg4+A/KD6vcc+VeDYGNtxRrugaMyCPKq/t1sH49J5Dx8BRm7MeePolnfqCMbmeZr7FUi1rEEg+G1dDDsdCDI2NF4FheJCSxHKDzmD5TTPD9G77TFpzI+6fqRW/9NaNHE/RBP6gkPwMH1/C56PY1xctqwkZhBkaQR8q32OuXQw6tZEdw3k+NZjhvRa/bYFkCgGZZlH41psZxFVOl2wO/M8n0C02xgYMoN96h4mUzvzloHcs70uu3ThT1giHSNI+9WdPETaw6EGCSRJ82rZ8ZZnskXEUrmUjmG+KDr6e9BcKwqMGUohyiVGUQDryoUuJ6N2Wl9DhzI27WV4Yq3na5ndbgiSjRIiAdu4QaFe6y4guOtcgkdoM8jYiY8/ethwu+HRmZlUjL2R1VvQgywLiGgx2RB1o9b9kRnvsvwHR0PxJLBggBWG0kbaTUwbQjdTgwXzJCtnBYkDIZTVVQvdy7lm+KJdyDq0ckmOyDIEH2r3CYPEmw023DiQsxJ7tfz7qejHYc5ZdmBt9oK10sHKrOXUjsnNv3+tS69husi1eIcLlItsTaKoNQWjNLTO0itnabz8Ib5lBGymD4ifJJeEcHxMMLqGNCJcE+I5+FMMVgjaQu4AWAu5PPQacqY4DEKthRcIBAMqSJgE8p7qzmLdvsa3OtYsQjEnqyrZshZcvVxli4AIYtIOYb5StxcpAc4dqG3ZrJHOaw63XukRh+KAaoJgAa7c+UzFUXLpYyTJ76GxGCKmbe3d+Xf5VzYxYOh0P69qrXwUFwoplaxhlc2oHPn/zWq6ONOYgzoNfU1i6b9HXINyD+7PsaDiPllHwx/kHvgi+kOGz33CsVcokRAJG8rm7JZWUEqdwSKBwfDbzMetdmBGX4BbVVkFjGZi7kKFHIDvp1YuEkgncVVmIPiKgmMEm617BfnvF9i9F09VQ1C5W0c2ZiAS9xyJmCy5EGncNTXDo6KgU58ihSpAGYAkyh5NrsdDptRF9dZ5GoBmHiPmKLD/C7Ozeg4hxnZkfuQn9apE7cjMLB5gg7GhbvSS0P3l9CW+gq7inR8XxJAVwNH/Bu8eO4+VZHE2VtEqUlhv2pHoV3qg/HyVbQoxwbWHrFPLvS5RsGPkAPqaHbpieSH3H5UmS8SYS2s9wXMati99z/Kv0pb93iHbl3oYgmg6YH7h9x+VX2ul681YegP0NJLTMxIZE03zLG/lRNjg3WnKikNE6EED3isjHT3V6rv7eN2jVpMJxy3c2IJ7ufsdaPS6DsazFnoRdkG49tFnvM+mkA+td4g9W0G8NNoltPTeqceKmrrM+yG7AOO4JxxrGm1ZZh8WgXzJ/KTWJW0bl5mJl7rCT56adw/Km3SLjC3cioCFWZLbsx8JPIH3qno/YzXc3JRPqdB+PtU3aM5c8jgF6rZeFbhMMZDWbXX6BaVEAAA2AgeQ2qVjONdK7qX3W38KnKPMABvnNSpgjcQs/t3nVaMcJwg+LEF4+5bY/PUUg6XYaz+yGHNza5m6zKgOVVZQBpro0A7zA1NBvxm4RoQCN4A/Gh8TfNyM5LKdp5Hw7j5VcbtSJjgaPolv9uYpzdXNHifwpgrthcxuKDAGVYLSYk5mB5kBdOTmIjSu5ew0k/tXM/wD60BEjkJiROg2nwqpcMsHQSO/WferBAhgAAdDFEftxv+LD4mvyiR/pZ5HXkA7hf3CYcB451NxntZrKlApg5ixzA7lYiQdogR6s7/SxmMF7zebkD5Gs8BBynY7VzH7p3GxqdNtSWR1gAeqqw/pzDRinkuPkPT8p0uPuXNUsFj4hm+cURbweNf4bWURroqx49o7VrOH9KMLbtzedSSiyAZIkAmQNjp50tP8AShhbBbJ+0zaAQBpPiZ9KnjHYmSutvvcDp9Pqk24eJvwYcf8A1ZHqUdhrGJu4fI6JmQrBDEjKJGsAmdRprz1pfZxjWHuZgOwBMTEFQ07TptQn/wBScRDnD4W5lPaLMrEDf7wA50owXEsRiLlxriqqlIIBA1hskAeo3p/CdNK9pmaTprpWt6Hy3qbiYBExxa5rTvq78Bv+qPbjlgbWlP8AhY/62/Cqz0mA+G2B5Ki/RSaVpwm8f3FX+Zh+E1cnALnN0HkCfrFVhBEzc0DwCl9NNJpmJ8SibnSm6dv9TfhFAY7pBdGQgr2kVjpOpmd+WlEHhFtfjv8A+lfrNWC5hBlBKtACgkFtBtOkVrpYxpmA8QtftMQ4X0bj4FNrbSoJ5gH3FZ7pNhv7NVJRYLACQsye1lGnqNfPatn/AEeML93ETrb6oIByyuSPeFpHwXEC3f8AsuJAuWDcNtlb9x82UXEO6GYmNxSj8czTq2DYtV4NjSjOM9OaASB2i+Y1CzvBukbWjku6r37x3eY8frWjuYdLozKeW47vHvFA9NOiv2S4bcZ7bjPbbZl1g6jcjYrsZB0OyHBY27hSpIJtvquuhAMMUPIg6FT6gU4yQPFhSZ8OYzR46jtHNaNbrIYcacj+R/Cn/Rx5do5ofqKUYbGW76SCDP17j91q9sYC4pYpc6tQO0xYrC765RrWMQ5rYyXGglomESCha1sZILFVH8RAoPEcbw6k9vN4KCfnt86zPR7DW8Q1zrbjSDIA3ZTzkyf/ADVvGr1izaKIgNx8wDGGKqGie1MGNB78qhnEwh2QBzjpwoa9pVP+Us6TQDzTb/1TmH7GyzgczsPOAY965t4vF3vha3bHgVJHtmP0rFYvjbjCiyGIAbSNOyZJ+f8AqoHgvG2sOSSYIjfYzvr4T8qeZFJJEXR5QeF2fP8A807UASAuGckjs09+a+hXeCzBvX3ua6gbfMn8KU8Zw1o3LdixCsTLMzGI1gFtY5/KlVjF4zEk9UFuKNSQdFB2LMxhfUCuOHybrZmllBBghhoYkFdB5SaGzAzlzTLKTzA0Hp+Ea43nKxlXxO9aazwe9alFUmeff4+VELj8JbAzK7uPiGsA8xrFV8J6QPahW7dvu5r/ACn8PpTfiPCbONTMjZX5Ou89zjn9e41UZCI9xKIMMxpukpxnGgQVFpFAnfX4QxG0aad/OhsFaxVxc9lSqHTMoCA+THU+lKOK8Kv2WQXCojQkmBcUH91yIPY7JGjaag19MxdsYlUfDMr28sBVIAWO4eUCPCgzTmK3BhNEbuXMc6TPRAAURrfs96wq8LxDAv1b3JHfLbjNK/ENJ5c6CwCddfs2WbJ1j9ojdVOw12YwT4ZlrfW+FXhqRly6zIERrpBmsb0ya02MZrZkgAs66A3Ae0dNJgqZHMGsx4sPzuykNG4kVfgV2OJzi1pIzHlwVPTcKuJt4dLaotqXIA1JPwlmOrGBOv3qN4RFrDvdPi3oogfOfekF7NdvG67F7jwJPgAo+QFOOk9zq8MtteZA8wsT7tl96j4mTpX2OKpui6KJsJ4nX6lYk2iSSTqTJ8fGpTNMNoNfkDXtZ6akXoRxVM6g8mrliACrEDmJMUyw/RlG0e9dfwEIPSJNNj0Xw1tFYWlJ3JYlzt/ESKbZsyQ/EQFmX9RwD4Gk+iyP9YpIgydiFBJ+VFWsLeYHLh7pU7FgEGvi1aLC3MpgAKDyUAfSl3TbpE6xYtHLCqXYbmRIUHkI3Pj7st2YwfESVPf+op3GmNA9Uubh10aO9i1/M5Zh6LR2H6OC5q2JL/8A8wq/PU1mcJdphYvsjBlMEc/z8KbZgoG/4qdLtXGSf513aJ1b4Fhw2qF/F2ZvWJinGEvC2ALVm2kcwACfaKAwr5wp7xNMbS1x5DDTRSxEHStzSEnvKtxvFJs3QywwRjB2aAee9Y+10hcaIqJPcCZ7tSa12LwwZDpMD5cx7VgcfheruFeW48jt+XpSWJc8gG1X2dHEwkFoPHVMX4peO9wjygfQV3asFhNxmae9jQuGsXLnwIzDclVLADmSQNAKYxSmGZnJLlU2hP0TQyPQnkl9/CBD4cqqkU9w+AS8623YqpPxKASDBiASBrt61o7PRHBoo7N26/PrHhfQW4J9TW3YJ7ndTchM2xFHGOl+LsG/7JBwW7icGFxVsHJqXVjlDKrKMrTuTmlY10JGxqvi+KF3E3LtucruXXSN9fea12OvW7SM9q1atlEhSVV2EDSHuAtpy5CsPexRYh3csSdWYyTEDUnwpkbPtuVx0U5+3wx5fGyzus6adwT7+kvpnZv9VbsgsUJJciFgiCqg6nUbwB51kFv50Kg9liCyfxDZh3NGmYbjQ91DY49ZcPVgvAM5QTzJnTl40ZwPo+9252riYdFGZ3usFhJAOVd2bX4apAMZpzUImWUB3/Hs0Gt/fiq2w1zDhb1tg9tuyWGweJNq6u6uNY7xqpOsMMRxvrraqCQQZKE+Gmp+ID31oa8oJbITlJ2YfEoJyZx3wfSTRQxdkWsgwdgOVym6zXHM/eCscqnyr6WLO0sI0QwWnW6VGGtXCZtq2YTEDw7hvXuFsvcuZcQ9u1vLu0RHKEVpPdApt0c491BK3Ja0TMAABSYBIA11AHPkNN61mJ4Zg8VbzqSzbBuypHm3h3H2qJLI7CPLJGfx87vhw3Dsremo4ong5TZ8vysDxXBYYAC1cu32ntMU6pIjZc3a355ROld4fiXVqBas2LZAANzqxcuExqc97MFnfsqKvx3DDaxC2cwZXXPOUZhGaBJBjblTLAcPtqwOUGIOsH/VIj050xJtLDxBuQE2LHAV7HJMQbPmnbdhoB8ffis0bUiTLDvMkflRnCrWa8g5T8hqfkK0eJuqRC8pA0IO87bAR5nWpw9Vzdm1aTSZAZmn+djp5BRWsLtLpSWObXKvfBCxWGjie3LJmN6qniWFFoKxYBXYqAd5AB9ta5wmMe02ZDB+RHcRzFUdOrkLh0/hdz/iYKPkpoHgzHqLtx2OW3ljnM7j5j3qg+ZsTM0h0/JpORBz9BvWvxPEftaKghWmShiGI2Kk93dv50r4j0dxNu31lnMrA6i2cpywZOUfFy8aX2bwYSpkd4/WhrRcJ6TlYW9LLyfmPPvHjv513o2l3SBZMVOvisRe41iGBD37rDuLH6CtV0r4Z1aWXtoOoyL+1lf2l25qxbWZOkDbeKO6UcEw9231wYI52ddRcP8AEOfmNdOe1YbHPdATDtcLWpDhOSkAiR6FtKVxj2ZMpOvJMYR9TtA3pvwSxmvL3L2vbb5xVPSW/nxATcWwJ8z/AOf8tNOBBbdq5dfRRMnuVRJ/XhSCxLFnb4nYufCdh6CBUAmrd4Km49JiD2L3JUq/LUoWZGKPw3xD9cqbY3+yXy/ClOG+IfrlTfF/2a/rlXsiaFrwAFmkntrqJIneOdKenPDYZLo2dQD/ADKPxWPY0Xij2if14UddAxGGa2d91Pcw/XsTS0Uxc6inJIQwZmr51ZaDTS0CRsfaqr+CFs9qF8W+cDc+gqxOOKggAt/lH4n6Vzp3H5bb9E3+0jb86SjyAtaLgr9hfAkfP/mnFy8EUsfbvPIViLfSph/7Yj+Y/lTG1x8YggRlIHw7z3medZkDj1iFiNzWWwG9dFqOE4/rZDAAjXTuOn686u6PdGrWJd3ukKLSzJjQaknXswI3IPpSHhuIyOSPuke9GYC+47as1s6gEEglfHunuPhQhrvRw48DqtDg3F24tm3iy2Gvpo6nQqQQFAOgJIjl3Vj8ULWY9Rd623rDlWQ6EhgVYSCCD56Gj1E6gzXN/DhzLAz3zr6zWibXGikvTE9V+0AzFe1HeRyo7NxO/aN1LPVWQpfO0L2QJkZzJ07lofEcMfL+zInx0P5UHe4diHAW51twLooLEqANoEwKNFfMJbEBpINE/Tz/AKQ2HRblz/7zFOEgk9WC5nkAPhE+VXcRTCdkYWxd0Jl77glu7sL2RQVxxbudWwyEbkg6aT+6CTVqmRNFZlfbc1+n0Q5ekiyvDMoO7j9b+gTAdIcT1IsLcFu1GUpaVVzCIOZozGfOlgsDzPedaMs8Nuv8NtiPKPma7u8IvKJNto8p+lGAY3cgFsrxZB9UIDWowvGVtW+vyYfM3ZS0iICpEgvcnt5ezoAdc2pFZer+H3EW6jXBmQMCwGsqDqI5+Vde0OCE00mFjhajt3gZftLaSFOU6hnYgi2h5CCxGwA1phYvdXPVJbtToSAzsfN7hI9lFGXLFi4zPbxdk52LHrGytJPMHXTbYaAVXcw9lfixeHH8rZz7LrUPEnEzEty9Xkt05p6qS8QxhbFByPgtBYHiX1E0VaxKtsdTyOh9O/0pXjMXa6+7kLXFyIFbLklhvIbULqfHan3BuLYc2DZul1JzGdCh0lQVaRMyMygMNNaVfgpG1baAAH9edq9FHh8Rh2sMhEnEXp31uOlbtVba4XdYSEIX7zdlR/iaBV+DtqJy3Eucj1ZzBSOWbYnXlWNxOIZ/7R2eNBnZmgcozHTu9K1vRbD/ALO2PvNPoTH0FUocEyMCTW1IYwMlLRrV68OWiRdO7k4vL/d27aeuXMfm1EYPhjtgF6tQxa51hU6Z1VtF9co+dKOkuIz4u+w53GA8lOUfSt9gcP1dpE+6oHqBr86n7bm6OJjRvJvy/wDQr2BHWzcgsTbIdj1UpfLEG2QoDQHYqygAKFVVUMAJMyBvRGD4itzT4XG6+Whg8xT/AI7wS3eUsew4U9td4gyG+8CNIrKo4IW1iAFFtYtsuhgAlgrEwbjNlgNA+LmRSWB2i6MaajiOXd7+ypSxMl7/AH5px9qKqRuu+U6ie+O+lDWgXzmc0R6V5fxbW+xe1IyywHwkiclwfuuNdPCu0unMgQZ3YgIp2J3k9yjc+AqliJxOQWbqXIImwML31f2THiz9hbA+FMpunvc9pbf/AHnyXvoJDHKaNx9kW8tqcxALux3e45lmPnA8hA5UMqa7T+u6pMjgdBu96rmGaQzMd51VkVK7USO6vaDaMrsN8Q/XKnN+2TbWBPl5Upu9IsHZndmBIgAsdPE9ke9LcX/SGdrVoDxcz/lWPrXt9CF4ININozE2Jr3BaSPUUs4Z0mFwkXiFYmQ2ymeR7jTHEYu0glnUDzBnyA1NTnMLTSpteHC0oHQt72MtqHJt3Xh2YyyDUmZ+LaB4kTWv4t0OwuHvdUtm6ZtBi7IepaWy5Osn+155Y21pRwbFPfYsFKWQIVm0Z2ncdygD3PhFOr9w3DD3GYr3sTHvWnSGqK41o3hYbpl/RucLatXsMb90OJaArJa+EZTczZsxZoAKmddopZ0ewjEi42gAgeJO8eFfSjbOUqTKncHyj3pRiujrf+2w8m/3D8q0JcwynRZcytQs7exj9Yot7KdTqBM843A7q0dnFqwGok8joT6Uov8ACrqfFbaO8doe4qgKV7RBABEkgwNfKmuiYW6FLid7XahPjfCkhtOYPn/zXX2pObr70mxvFRcjITl1GsAk+UzEULWI4CdXFHlxTRo0fhahOK2V3efIE/hQ+K6TAaWk1+83+0fnSvD4cvbIA1DSPGRBE9+lCokmIPlz05DxrbY2C74IRlldQHHcr1t3L782bme4fgPCtdhOCLYjMkN95tZ9eXlXGHshFAUZRvH5+NNsPxeRlujMp0nn69/nQ3S5x1dyrQYPohmPWPvcqpqtr4mNz3DU+woIcSsW8xv5jBAVRpJjWSNT3QO41Tf4yylmw6i3mUDKsCYO8kaHXeOVYVAQkn379FMThLVxiGSG8QVb86R8S4MbfaU5l7uY8+8eNccX46UdA2ty5JJZpAiOZ1J18NqHHE3ZIMazJHMfQUePNwU7HjCgFrvi7Bx7/fmhyKlHXOEOuHGIcpbtn4c7Qz+KLz/R21pXhuPm1cD21Viv94Mw2+7+jWnTUcrQT9PP8KPHhszC9zgB27z4Cz4mgjOD8Gu4i5cFpM2WJMgAAjSSTzg0LfvqhIY6gwQNSCNx3UHjeLXbrOzuZunM4HZViNBKjQxQYrjw93+VDs/K3G9kdksDj23Q8BV+K0OH6YdVbAs4eyLgmbzjrGOukBtFNfQOD3GlXuHMypnc6akJ2jppvXyfA4fPdtp951HoSJr6Pxe1eNomwSw0620sB3s5wbq22/iSRpBE+2HANHu0SI5ySdL8AsXwuyb19ZBILgudwBOZpPL1r6QtwH9H8az2K4nhxbN1cRbWyg0UQrWmklVGHMENGmXLr86QcK6c2Lz5IOGJJVCzdghmkEugBtv65ddxGvk8aZccc2QgN09/0vRQiOLTNv7Fb006UXrd9rNpgECrm7IMse0dSJ2K1lL/AB28whmBB/hX8q03TfgovQLBD4oEl1tkuTbgZA5SR1g89hqdqyeH6LYq32r1p7dr94sVGUHnlzTPpNN4WKJsTbAB7asn++Cy6UZ6HmmeE4472uquGUDK3fBAI7PPUGI8BEVsuiOCMveuCGIygfcXcjz2k0gsYfMwdlyx8C9w5Fv4o9q3PC8JFlVPMSf8W/ygVmdzYmHLpzW8RfR27idPyft5nXdnWLXbrFQWLEkACdOXypxg+jjnVyEHdufyFOrKpaT91F9FFCYjpJbXRAXPsPc6/KpMYxWLdlw7Ce3+zoEhi9rR4cU5wb9fL+kQnAbYEZZ8STUpQ/SW8ToVA7so/HWpTn+29qHXMz/s78KCf1Ph+b/fivmVSn13o3lMgl15DnH4+lc2cLrCLr3ASfzr2TCHCwVx9tNEJTbwbnlHnpReH4aAQSZ8Bp86e4no/et2+suKEGkKzKGM9yEzVwTBoupvXnI2AFpQSO8yTB9K11eGqxZTjA8RVkEssjs/dBMbLmOtdvfC3O1oCBB5SCfzrPYDjb2Vy20tZpnO1sM+vIE6R6c6a8ZxjpaX7zaM0DQxJjkCTNIyQU4AcU7HNbSTwTQOO8e4qy3dQfFcQebKPxrAsZMnU+NeRRRgxxKGcVyC+hvxrCpveUn+GW/0g1TxjiUpCKrWyBmzqdZ3GVhp61luAYUNcLHXIAQPE7H0j6U7xh5eFYLGxu5o8ZdI2ygDwqxkJVAsjcbiPE0vucIjq4uJ22y6yuXbViRAHjPI03FsR3aCddzXN2yCMpGnd+VOyMMIu9L+yXFTGqo191yuBe3ltnLMSGRluA9qNMp3150nxlt7d0kq1tgQYYQR3E+1GX1WzbIWczc+fnp3fjVOC4/ftMWW4SWADZu3mCzlBzToJNCjB1cF9M6g1h4JmOkJe12VHXaQDs2upBn5VfjcUQSJygfl31mcRfLuzNEsZMAAa9wGgFcM5O5J+dDZhGxk5TQPDgO5PQ7VLG05tnn+VRb6RvdBKwhmAo1bnuSN/ajHxrkQW9tJ9q4xGFa25V1KuNCCIPrXFMtY0JGXGTSb3HzXhWd6rxA7J/WlWGtLxrCYe7h+uwwOZCq3QBAEr8ZU6wTpI0mZrrnVQSoFrMdJuK3cQbbXCCqrlXKAoGs7DSdv+kd1dcL4CrW+sfM2khF5iY3ozgHUC71eKXNauDKGkjq2OzaHbxO2h5GqeK4a/wAOvG0TmQyyEjRlncRseRE7+YJVia6MZHHuPMflP4mSOV/SRir3jgDxrsXHD+CrczBkddSVYHQCdAZGtKMfhOquFCZiDPeDqPWmF3pTdIiFHjqfqYpY7ljmJLMTJmjpY6rvDXyjq9vRlMgn8jW/4LxxcQsg5Lq6lQdQfvKea/rz+ec9a7s3mtsHQ5WGoI/W3hWSLRGPLV9H4lwe1ivjVBe5FlGS55yOy3iNDzrG8b4IllG/YqjgqG7C5lUsA5WRGbKTBrTcC48mJXK0LcA1Xv8A4l8PDlVfSXiym2bLKLjxAbnbU7qSN9OR23odXoU6JabfBG8Ra3ZsW3sR9mJXqktwOs7hBBL3J3HxSDJ00RX8LKZ7kLkBa1ag9gAnOXYiGuaeWmk0s4aOquZ7TtZuAkhlyle0AG7DKV1gSdz3004nxbFXrRtXGsuDEsLWR9CCO0Gy8vu156TASYc5mned539397zu0VfCYjpqbW7gPqe72eXPDB1zIACAx59w3+hrQcZ4k1shEMSJO206b7bGgujGEhieSLlHmf8AgH3prxLhC3huVb7w/Ecx+prsMkTJgZW2Bw3/AFQNsMlxA6GN+U6a66c92qzN++SZZiT3sfxNVNxJRt2j7D3rjiHA71o6guOTCSPX7vrVVnhbH4jl+Z/KqUm13Afx00efvyXcB+i9n0JcTKZO7QeNW71CsHE7h2gelSubvC7s9nJl5TM+uteUuMa869L6or9nYZriGYVlXp1AdEfhbtqyzh2a7Gii0QEbTUlmEiD3CvcLxcZpE221AYHUAiD2hBGlKgtFcNIDg9ULwG6tIX3BGvv5U/PPh2mibPZ7pRGYXENj6R9NbwzaX3DefAUusdg2nNJedyZLep5+dBrbJMASTt490VpXxTFswVLW2VbUgLA017/ICjejPDrSsXMZx8MmTruRPtp41huMe4tayteJ9hBDYB1nAm+RA+oKX8P4ELRU34W4xlEJHLXbmdQY5U1u8Oa4pUjMpIB5QTsfDUGsV/SRxgXcQttdRamf52iR6AKPOa3n9HmO63htsEiVL2zO7FDmTXwUjeilwkfR3jimHYd0UAl4Hh50slf4Obd3KwZ0BElSqkjnE6A0SMFY/usR/wDLZ/2024rZC3GHPMWj+F+3PlmLj0oKps+KnikLcyQkdrVBL0zWbhe0jBDAyuykkGBqV8doFN/taONyD4g/+KoyTGh3nQE6jaYqzqjz099fensJFNOwPdxPomY8Q0M63DkFddUBDPLb6RQt+07qBbgOYy6wJnaToPWvbuHzGZqzqhlg7RFWX4d2QgGzdpdswsaUKpJOKcMxNszftOJ0DdlgfAZTS4XBMbHuOh9jTm7gAwhbjQpIgksAecA7cqmBIssTiLP2i3ERO38UEb+2+9Q27RLX5Htr7IgZA9llxDu0WD43folFaf8A9PW2VDhLouXgFuFHZQYgEBVy5SQdwT3d9cYnhOAu22uYe+1kqJNtu15AIxk66dliKQdW6dtdQuue2TK+LD4l89vGnRiGSEBrteSyMPIGGTKS3mNy0HS+1cZcPeuAgsmRwRGW4pObT+LU92his9YC5hnnLIzZd45xOk014l0su4iytt8hAglgNWI2Pcuh1jf5Uno8YIbRQHEE2EfxjhXUsCrB7TjNbcfvL49zDYihcPi3t5sjFcylWj95TuD4UXwfEWgxW+oNtxlLfvWtZDofPcc/kRsdheruMmZXymMymQRyIro/4lcPMIZlkQaJxnF7l+wmGukEW9UaJbaFGY8gNNNxvMCqKru25HiNjWJo+kbQNHgUfDTCGQOc3MOIPEfnkeBSi5bKkg7ivE9q2HC+jCY3D3CjxireyGAI5SeYbYHkayFy2VJVgQVJBB0II0IPcaFE5xb1xR4o2IbG156I23gfz2jcu15xtXJYVwWHKoND30RAXdjEFHDiVymZBIPp3VosVw5UUu9yANyRvP1JrMP41s7WIXqVdiAMqsSeUAfjXy0OFpPhmt3Jyk6d4gx30bYcagGSuh7we6vV4gt7VSCBppI9waE4LaFy4+Xdny+5P69KRxvyhYVjZdNxBo6V3eS2/A7GWyO9u177fIUwrxVAAA2AgeQr2vNk2bRZH53F3NQilmO4OCCbcBu4/CT6THpTOpXFqKZ8RthpYW8MWrEdSdO5Sw9GEzUrbtUp0Tsr5bU5/qMnJY7DcMnV9uS+HLN4+FMVUAQNBXtSll5GaeSd5fIbK8NUYy7lXNtlBb2FXmqHW3cOW4T1ZlXKkA5ToSCdKehaTk8UxCPgvdqvnBadTud/PnX1f+h6+fsuIWT2bqtoJ0a2JEeOSKUY/wDohuEZ8Jft3kIkZ+wYO0MJVvPStd/Rx0Vu4KzdF/KHuODCtmhVWBJGkkk7eFUYY3tfqFXx2Jhlw5DXa6fVBdMLWS/Zfk+a0fMdu38uspbWu6QcPS9ahw3ZAcEmCrJmykn694JrGfaBHjSuPhcXhzRvUNwL2jKNRomXD74AIOms/r2rzEPLaUBhnJaToKKY6Vf2a4dAG3qND9Uu9uU0va4uNyG50/M+1U2nYDUg+mv1qWXJdp5fTwo8ONhmdkjdZ3rC8FuC3ixPuB+VdVCaleJnk6SRz+ZJWkHi+Gq+o7Ld4/EUNwpVXEIuIZraz8S7ju7XJTzI/wDDWheI4XOh7xqPxFYaddU3h8XLhyTG6r3p30l6DKwN3Cwr7lB8L+Xcfl9aw6XNSCCGGhB5Eb00s9Ir/VLaF1giiBl0McgWGsDYa7RVPHUzJaxA+JpR/F0iGPiVifKr+Exgkf0ZTU+Ac3DNxQIomu73SEp1wbE2rlpsPfyoDL27sDsPGoY81Mfh3QjLiJJgeNVfawfhBbyGn/UdKpOAIUttq8+9cvcAEkgDxo/HY1sRaTOUt3LYFsKiEtcXvZvgEdwUmSe+lqYdQZiT3nU+5/Cugkr4gBWYHilyzdW9YHaXfNIVlO6ldyD6ctdBR3SqxavImIS8buIua3FyKgAAiMq/CykRqWJGs7SFVM5DP7p38PGl8Q1+XNHvHr2JzBmEyBk9hp4jgeBSgV6xphjOGMQ1xFJRdXIEhZOhJ5AzS6uQytlYHNWsVhn4aUxv4eo5qVquC3x9mUn92ZG/wknasrRmB4k1sFZOU66QfPQiKIdRSXT25jzdJYqVI0ggA945+NHdEsLLAlcuUEkEz2joNfc+lJ+E4m3cuBWcqDtooBbkJG36FbDhNkWswJmTv6aA/OomPeGNbFWoHb6Kxs9+WN7nHrHRNKlSpUdEUqVKlfL5cNvUqNvUra4kFVYm/kRn+6pb2BP4VKlaaLIC88N6wZ4ziDqbzgnWAYA8hyqh8VcIALyAuUSP3e4xv61KlemDQ3cFYyiqXeD4nfs6W7roO5XZfkNKaYbpfjSNMXfHm5P1NSpRGnVClY0Nukw6WdKDjCmjoqqQylyQ5JBkgaaa9+9NuE3y9lGO8QfMaH6VKlT9osDYm1z/ACkZDeqLq242nnUqUthJHMgmy8h9a+6Cqq6tjfxH0rypQsA8tnFcbHovl5UqVKSXylVYjEBBJn0qVK0wW6l0JTwXguIxOY2LQKgwWd1UAxOwJY78hXnSPA3rCW7F24m7XMltT2T8OtxtWnXSBEVKlXMJGwOzAaqi/EyftxDfVHDxQFvBqIkSe9tfrV1SpVelNu0ZwriTWLqXV3U6jvU6MPUV7xRQXNxEKWrhYoCQdAe1ttqdvrXtSsnQgro3IGoRUqVtcWk6G9JFs5sNfjqmkqSCYkdpGABJUieXyOmY6T8LtWrx+zvntNqohgU70OYCY5Hu31qVKXyAOsIocSNUn6s1OrNe1K3S5a86s91ajgPSMwLd4n+F9/Ro1Pn717UoE8DJWU5Ejlcw2FoLPSC0NC+nk2nyon+vrH95/lf/AG1KlSv2EfM+n4Tn7l3IL3+vrH95/lf/AG1P6+sf3n+V/wDbXlSvv9Pj5n0/C+/cu5Bctx2z/eD/AKX/ANtSpUrX7CPmfT8Ln7l3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6634" name="Picture 10" descr="http://a1014.phobos.apple.com/us/r1000/064/Purple/1d/8a/0b/mzl.srdxjkxg.320x48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192882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6" name="Picture 12" descr="http://sientemadrid.com/wp-content/uploads/2011/02/Cabecera-Micropo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1830130" cy="1271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3786182" y="60007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ARRASTRA LA IMAGEN HASTA </a:t>
            </a:r>
          </a:p>
          <a:p>
            <a:r>
              <a:rPr lang="es-ES_tradnl" smtClean="0"/>
              <a:t>COLOCARLA DENTRO DEL CÍRCULO.</a:t>
            </a:r>
            <a:endParaRPr lang="es-ES_tradnl"/>
          </a:p>
        </p:txBody>
      </p:sp>
      <p:pic>
        <p:nvPicPr>
          <p:cNvPr id="26638" name="Picture 14" descr="http://t1.gstatic.com/images?q=tbn:ANd9GcSUGfmFuvRPQIuMo4bAVnjynRdR_fsN575Dc1mRt8uQ9Ws7kzL6X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2041085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42" name="Picture 18" descr="http://t3.gstatic.com/images?q=tbn:ANd9GcQJiUkCcEWIJ5IaKLofDHbRcc80TnY1A-LQvnkCu9KTRrnUbjX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857364"/>
            <a:ext cx="996430" cy="126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44" name="AutoShape 20" descr="data:image/jpeg;base64,/9j/4AAQSkZJRgABAQAAAQABAAD/2wCEAAkGBhQSERUUERMWFRUVGCAZGBgYGRwbGxsaGRkdHRocGxocHyYeGhojGhoZHy8gJSgpLCwsHB4xNTAqNSYrLCsBCQoKDgwOGg8PGi8kHyQsLCwsLCwsLCwsLCwsLCwsLCwsLCwsLCwsLCwsLCwsLCwsLCwsLCwsLCwsLCwsLCwsLP/AABEIALQBGAMBIgACEQEDEQH/xAAcAAACAgMBAQAAAAAAAAAAAAAEBQMGAAIHAQj/xABDEAACAQIEAwYDBQUGBgIDAAABAhEDIQAEEjEFQVEGEyJhcYEykaFCscHR8AcUI1LxFWJykrLhJDNDU4KiFnM0Y8L/xAAZAQADAQEBAAAAAAAAAAAAAAAAAQIDBAX/xAAmEQACAgIDAAEDBQEAAAAAAAAAAQIRITEDEkEiE1FhBDJxkbGB/9oADAMBAAIRAxEAPwDqQbGwbFbzHa+mi6iCegBEn0nAaftDp6o7pwOpI68xyjfHVRybLmGxsDiv0u1FNhqW46giMLe0vbNqVAVKMTrEzBBW8jy23wnFhaLmGxtqxyXO/tYrloREpWiCdRk87x5cvntgNv2n5sgLrUHqEE7+kW22/PE0UNu1h/4p/wD7cIEPxjy6D+Ye+Bc72mes/eN8UyxHOB09pwH+/nxkH7BMbcwdowmXE+hOHvNJP8I+4Y5f+0Qf8a/+Bf8ATi2cJ7XJ3dNWBnQt55xe5xzv9o3GNea1LaUHOdpH4YVNZGnbpBPZh/j9r/PEWaILpJg6hFpkyMC9k81OvqAs/wDtiLOZ4iom12Avykjbzw7wJr5DfssYzlKI/wCYvT/uLyFxi8/tEzsZfuos9z6LJj5gH2xzHgGejMU2m4qIYkcqqchi3dveNGoAFEQjHrybl74lL0uW6Of138ZAIi/I2+mOxdilh6u91WZJPMjmemOJ/vEtMddwPPyj6Y6/2f4kKTNInUo5xsf98GwlgvWMOK23a2JBpyeV7YFp9sjr8QGkbgDffb5YfRk90W2cascVU9tSJBpz6GPwM4D7R8eNUU+71LuTBO/t0g4FB2Dmi7ziChn0dmVHVivxAHbFI4Rxw0hVLs7FkhfEbHrf15YF4PxLuq6sTa4N4m3P3v7YfQXc6ROKh2+f/lDyb71wYO1wPwqL7S332tiicR481esxefiOkTZQCBAHthxg07FKSaL/ANi//wAc+bt9ww+nHJTxeqEVEqsigzCmCSTuSL7ARi0ZLtc/7tTkhqtw0jcAkA2IvYYTg2wUqRcpx5OKoe1rldgCFMmN2+zA5D54FPbKoKbCFLgb/dYWtg+mw7ouk48nFQyna6oAutQ0QCdifPpOPMn2sqCzgN57H6Yf02Lui3k48nFUzfbbSSAin1b74GI+HdulcqrrBNveflEYOjF2LLmeJJTdEYw1Qwoj7+m+CDilZ/jSvm6bMIWkxEi8gNIPvAxYv/kFHSG1iOkGfcbjDcRWMpxmAaXF6TCQ45b2323x5gphaOPVc0HA3tMbfiZxFmq5FJitjI2tvhLkavivhhWrfwm8tP34oqqGWRp1WRNJ8DWImLneffEfaNNGX0XWWFgDBEXOom0GB5zyjA+TLiiGg6IsRyMw3mLRvhZnXlSSDHhixNyvLlMYTbCskC5RX1O7sTyMap635e+Bw0Mb8uvl0xLl0MND6B0Np+W+I0F+Xv79MQmP0zWoAgmYJkz+ticFZSpAYXsrDn/SfXAYKwJbe0SfeCBE8sF5O+oxPhYTHUev0jCZaL1wusi0lY81Fm9picVjta38UXWCLc7ajF8MeH1w601DKPCBLGBt1jbzj88Je0NSTTJE2I8jB39Dht4FFfIL7Hv4n9BN/M48z5OtIYjxDYxP5jEXY0/xH/wj78T5xCWEciDuBt674m8FNfIhyU97AInUOdge8XkByw349XPhU3ZUqA2PIGPWwnCTLStQ6jGk3ubQ4PSOWGXGa9NoqU3JDJU3UiIDdbmLbxgTwOSyICpBg2tjpBWSLkCLwCeYiegxzA1A1z0uY/U46RmNfh7tZJsdgQCRzPmAfbBHYp6MzefDFtDTFp8tvPGnDmg3YQSSNyTp3EAeeBqecCkhkBgACLGL2kD6+WBX7RLSYJrcbeG8yf73LcX2xr2Meo8rSG1HY3uD052ge+BaPEk1kndR85F9ueBOMVWqIGAMIDMsDvpvueYwfl+IUawINJVk7qt7LyJvvfbnhdvuVWCHN5srPUWIO1z/AF+eFT8Qcn4tJHRfzxJmK005NPS0iYnrvER02J/DCp641dPriclUh/T47pVRpWU+14pa/OTG3QDA1MpqmRewvNybi3t+dsa8EANaCAQFJM7bTscKcuZcbfFyib+8jDUqDrY+ZG0htLRO8HkDjXJ52WABMgeH5knbYYZ5Ov8Aw1DA/DJ3G5Ij0iLbXxrnswhq0RpRRedMCIaBt5DbniuxFeEOZzLBWWSYgnp5X9xy5YGerKg/j5j9e+GBrguCGXQIEDeCY2IjYj5YG4qKQIJbQSbDUItvy2mMHYOpuM+UZi06OXtMx9cbDigA3IkWmeZgb4WcQzlIjw1LxELBHoPEDzOBqmX/AImlioJKxI63HOw/XlgTE0OAQxZjG9r/AJGMDKoQqdU7/cYxBVz51lCF1C0LO/UX/AYhqMdQM3FyBgc0tiGRzcmQNv1zxKmYaIj6fjhlwLs6alHvdYVmBsUVoExI1D3ke2E/HMhUotcggGxJgxyMf19sPuLq6sLXMtHKenXHuK7WzrSpBP8AtjMHZkktfhpZjIBcgHYTI2ItIFogRNsCjglTS6krMbSZtty8jzxutOoh0EkQTpBIuJsYAE7TfEdahcFzrBmQDtO8jkcZ9mjoonTg1daelu70AbgibkSNr7bcsLeLZV9DeNCqmQO8BP8AlEEm5vGN+0RUCmoJgAxJmAYtyxouTHds+sBmgKpIExvMkW+G9+eJTFQBkqTMpgrzBlgtt9jgXTfl+vPDylw/TAq1aYLTp0MtSLR49ExeLb4gqcHAN6oPUhSQIP8ANueu3PBY6FRMRf6/TBWQqdDuD/pPvj3McOKwFIaOluW8HGuUQq+k++/MH9XwWMvnDGotlaABiqFl5Fib6fEecEfIYrfbBCXQ6l2O5jpsMMeDZQNRpOrKCqxosSb9IsDBv1wp7YZsVdDBWUgspBvBBEycSUti/hDHTWv9gf61w8zFb/g1gw0jY3N2n8PlhDwbar/9f/8Aa4ZVHmgB6f6mxEjeK/0acRzFI0h3RBaV5ibb2N4nyjCavqBOr/tvuZ+w/wCIP6OAHzLoZRmFot0wSKhIWf8AtP8AdVxfa8mbj1tAAcco2/XPHUsvVAknYLPyvih8FFBG1ZgNUPJEVWUyLydYgjpB2OH1ftGrI3co4mfEYERE2kzb78UnREotmzMgYM1Q+PkFiT5XJ+63thRxmgmsMqtfmwEQSuxty39TfoUlclaROoTPxFgTtygswjmInEHGyAEsPQgDmPUm/X78Ame0FiiukRqUz4d4URNuRv8AnhpVy606RAIifKRzuNU+W1o98Ju9XuUsNj/L0E8sOc1lEdaulyNKl7AhYX4gQRcc4Bja+GSC8CyvfKUBIhQSBquNQ3i0fT3w5zNChTQsKZIWxVgswRYxBkc+eK12fLGqFB0ruTe42jo1z6eWLJxKmlOmIRTJNzBIG5O8C8XI54T/AAPZXgQlViFOggQBNtXL2In5YDyTeNbNve3LFxyHZupUQN3NTS1gdBIjrNoHntgB6QpZmk8eDVBYKQAVMGwH6tuDOFZVUDNWzQBFPUKZJuKZgAcidPKADfG1Lvbd4ZYbQALREGefzw17Q8aR6YSlVRWJGqW0HSNwJgmeg6Yky/aaiFCK2q0AliWPSSec4qiWyD93pAwAdTDycmNzGmRvFiMaVUQhYIEH+U/DzAj4ZjfHuZZb1NQG+9ok23Im55eu2A3rK5CVmVonRBCt7xDHoASdzhfyJhGc4UGErSGkLHeaiqqSbFjHIlYk3M9MIWqkeEyHWoAdQgiTzOomZ8hgvM0hQl0V1KsAp1NF1kkXM9PnhEczzE/GCBcmyibc7xiksivA4z6g00NMhWk6z8OqwM/f5YP4F2bq1SrVnAom+oEMCN4JDW6bdemK5kshVZgKbKWqHwqSAb8jrgTflOOpdmeD1MvQ0VVBZmk3kCet4tHK23mcQhVbDuA5pCjKpsrsFG0KsQB5RGK52/o/C86QBz53nby/HFop5UKCFQKdpCgE35wB+hzxU+2eWYOrhZlYvcAgn1gXFrYG6yVWCnwQAZEcrRPtjMGmW3BPkRaefL5YzGb5TPqxvlyNXjE6CAZEyBf3EY0znChVHe03BDQIUC0Ejqo+WFPCs6auuq5KgLp6z4bkwY3HS0nE3DKjAd3TPwDxSwCgTyEGSZ9TjWRpERcSPd5gd+NwSQIMWMR6W+WCx+6ufE5U7jxNsRPOQLRgviWXGmqzeNglqgUjTvPhnxAjqvtinLUBCyVaBsLRvaefXEqtodeFmz7ZZY7o6jzgk9ALkxv0x5TqllACWZoBJEFpkQeh6z1wiWppQkMASLSAZMjqDGJqVUslMkVnOsAy0UrkjSPz5Xw6sdUGHiJGu6JBgKZ1HYWF8QKxNXxGTO/08sDZipHeiUF/hI1Ew2wa8f7Yc8L4++Wg01pliN2QN8iRt0wqoaDeD1tFFg5gFYCmevQz5fZ+eFfHKnxSPtsRHMGDfE9TjhqOalWnTJI0iAwje9m+LxG5nBC8UQn+JRRweRUAXnaxAOw25DCsVU7E/Bv+p5of9S4PqH+HA8v9RwenF8tMjKKLDUEcgkC9pEAkaQeVpGmcEDiOSYEfu9QEgQDUgTJLajvHQC45lsS1Zsppf2VHObj8icbZWqSx6Cm0f5G/EnE/Hu7toWJOxJblPlgbJMJOn4u7aR08B5dcNYVCnK3YRU/AdOg/lt+r3nB2UM0ucDV5D7HvgJspUP8A02Gw+DT0G22/PmfXDDK8PYMtJvCzMV63OnmNxcYBjGnanRiAG1c2E7TIF2+YGNczw813RFOkAksYBiI5CI9zNsO8rwCkUQLWljN9TBWsZ8JkWIC8t9seZnglRVD0mAaSStQowsAVsARz2ja/PFpmTJcn2WSpSQIjMIPidtwekRG3IHBbcBRNSyB3qlPincQT8J6AXPLAtHKd0y1KpqmTOpE8J5m8gTuLG2LDlHoNT1MahIuqooJPSCdQ2PX8sBNMo54EAy6a1W/hUA+HTrmRAmBc+uNMxwqoxHjUjcXUEgW+fzi2OgPwOoNLGnUCzYsE8M8zLAjYcuYxPkMplWVWrVdJuo8QTmBBBJEkgxG98TT+4zn4q10ZQruWJ0xrkc7tBAI6x0NuWBTwtxUiaZcknTq5kTYD1+7FozDCiHeooRiYUh1gLJMtAgtJ5H32wG2eZiWR9RO9xtOw/r0wdXspNlfzVJYOkL3iRq1AMRsLEiRe/IjAlCtS2ehTBkEMgYRB86n3YfZzLrQVzUQMao1aQ1rMBLHUrEC/w7ny3EzmXyhpBlWqGY+EE2mDaYYbj1wxA2b7numdVpgqQBNSoRcgTpYRMTuenpgEZsFgpIJQjxrBB1H4QDMRt4RPrbAdNpS9wWAmNXMGNPnG4vA88CcNzQSqGhTDgkEWIUWEbxuCLW53OKSohssvaXMfwj/j5R0i9vPCH+zKjoCLb7+3kBFsF5zLtVSHPdyxPigkzEiNVvTGVKndQd+UqAP9o+eMp83kCAvs1wPXXUVK6ooINrMT/cJtvAJ8+sY65SImRzvYcvrJtGOedhMkz12qsR3LKVkVImpYgAC+rSW5+/LHRCFm9j8yRsOn83tPvi46yVFGlOlpJgmDfkPawGwj9DFR7agIqEGNTmfdR5W25dTi36hYE+I9I2HO5np88Ie2HCzUoeFhKtKljp5RAMX328p5YGVRzjiXEdJhf174zAHEcnUBMrEGJF5Pkec+WPMXGMUiGn6MeGMO4q0ysEEHSIF1POLg+vTANUss6FuNrgnztviWtx1ElaSFVveyAmY/vMR7jAlPjxNQNYRB8KSSRy1MdUf+QxDVouhzlONAUijZepLKRrR4E38RXSS2k30zeMVdWsBKmJtERfraQd8H1eOsxALkAn1N+ipYHpJOF61gZGqYJ8JWPmep53wLQ0EGpFM3AlSNpny8vXG9FtVJTpdoYCbLTALbAAc5ufXEYeEJ1RIYbTy298RUVmlOknSfi1QouLBeZ64aBhNStBqgMFBmyLqU3m55LzxKleQt9vKOmB3J1VNJOxtSEL1va6j643RvApJ5ncX2GCQ4m6VDyY7jf7sEXidxP1BxLleEvUUEMqjeTMnEGaphGKWZgQZ2t6eWES0EU1sDEefX64yqwHW3z+hHLECsYNhHK3lzx5UkpcXi8fhiWaI9y2aaqQrnTTMalWF1R53ny1ao6Ys2UzdKkV/dsugC8qrGoSSCCWICj00hYIB3xX+ytFXq6Wdaa6SSW1EkjYAAGT8uuLPltIEWYT9oAfS53mxw8Cyb8Pz9HQRU71SZ1qshS20yKokQTuo5jB/Bq9OszUqTMhQdQSQIEzJZd+ptz5YULl0M+Fbxsf6YZ9lKKJXcgQdB5nbUtoNuWGkJk3GMlUpgBqoZW28HiGkg3ZmLNvFzG+CeC8QDMESmNaKGDPESBFgJB35jA3azMl9ApqXKhj4QWiSogxsff2wt7K09TLWLEaXKEaiIKlYAAiZMkgzg9pDzVsZ5vs5mqrMalUMNUrclgoLQJO3hYddsM+GcJqUtIDNA6kHrsbEcsMUz69dpmfK334LyimoT4kUDmx3BEiIHpiqJsT8YaodEB6niuA1vUydhiF+HUnCmok6TI1KZF5No3m+2H1XIMoktT0zuGkCxN4FtvuwtrZoDc+mGlYrJeLZRRTSuyUz4QUNV4ABuToJkNBP2S3LCHiLpW/h5SkabsB3lQJoU8tIMaiJuX2AtznCztGrk63qgUYMC4gRz677efK5xJw3tFRXLu1PM1QxhadMIzuXOzFmGm0my7GIkgTDSRXd1XgZW42VLpWRc46kIhcArpAE62BlQu5m8gXkCK1xjNyEFJRTD1AFSmC++4WSSb/PbnjOJZ3u17qnTXxAGo9gzSZgsIJvcnC7jtTwIFlfEDYwBYXJ9eXX0xSRmb8XeKxplVGk8ptE3bTEX0/TcYrqZs0nkqDeYJsfUc45A4Y5fP6WZmLEk6iQ0MTG5N5mbL0OFyZQ5isbwLkk358jzOCTSVsZa8lxJKigjUPQAR7bYFzdOmAZEg22kMeUhdj8vfAH9n01Gla5Q7w0EfMRGDOA5fMGuqUzFSbOGBhJ3gnkbx544Yca7fFk0X/sFwSnTpatGipJBLTquOjC0A7Ec8WhctHwkEGSZYC9ug53PqTvNgMnmHRYqMwaDLkyPDChiT4VJEHT6+eDdRBmSTEX5xzjaZ8sdpZ7EglTqi0KQbi3Xlindps5Wpu2vSKZB0gQ1riWBE6rj067zcDX8h8hihdp6gXNMxZbqsC9jEXAudp+WJm6QN4wV58zSYAaNRJ2UAben5+uMwUvFKbSNRny/IY9xz9pLxmZQ/W1vtX59MbxPU+th/viNbeVvU42PU+V2P3DHWam1Nto8vgH44kFTxMNR+I2ZfvP83++IluOZ/wDVd8SM3iIlhcGDcXHM+fLCAJR4TeLna+6/dgSmP4bHTMfaZojawXmcTU284v8AZ/DELuCHsvO7fco64ENhIl3IANQlTt4R8PIcwMGtw+KYDMQw3GkyD/i2IG0Wx5QyzB5csGgC8W8I5C68vng4uT9sE+f54iTBDfh1DTlkN7C594xXuMn+K3OwMfLFhzPEEXK6X1GADKMREkb4Uq9NvEhZi1vEVBGmJv7898J2mG0AK2DH4XUZDFNyI5C8emHvCqJooX7lKpvurMVuYJ0CBA5yNz0xYKvFXp09RGlFsBMETG40kWk33NtsF2VdHPOF5SpSq6u6ZdIN2HisOXK/kOeHFJmq1INbREWuWO3h/wAVyfQHFsqZ4VqYYAxFvhv/AJQLes4pOSpVXqMtPQpA1CTGxXcxvcfPAtiLdRoUNGly6TEu1LURG0eJRE7+uHvBsjktEDMNqbdwNPOwAIYAW8/XFAWlnFBHd61N/AwMi/PCrI5fN06pbRUlQYgBgSRYNE2/IYr3ArOuUuB5YOWpMSdJEwATIMkNa5J5YT0Ox2bFNdaKgUllAOpmMkgeEEAmee+FeQ4z/CXvlC1L6h8PM/hHzwzpcTA+Byvo354rqxdkZmOD5lqaswVSZmnU1I28CReZibxuDi78M4G/dU5CBwgDzeSBaSNzv5XMYoHDOODMFiHLFDBLqCZvzBw9odoawRlWoqgkSyr4rmBePPfE0OxvxfLrTtVCeiuSf8sA/rfHNeLcXQVmSmKrqu3dksVOxBgyYve+++LDnKxY1adOWqkrp0yzNMFpPTcTtinV+Bvk3qVUzI78qxYUjekGPj8VwW06gNJHqMUm1oklzfEQHFKtfUtqbnxpAnxj7MxZWOq1wLSqr8Sp+AqIDDT3ioqmAsFVVAAGIIGre/ITPvEHpU3VaCAKHM1Hgu0m2px4T6AAeu+AKMF0IdZQXiNFMHYLG7zO3Mi9rWSxrXfUSTALItiZJ5xE9eeAONP/AMvbfcmRsOU3Nv1OPeI1IqVAFgeEL6KLyB9kfXbC/jlf4Lwfr/thslHuQOt52VTefFf8D+umLAtEBbs3qI/QwFwzhwpoPHJAMxdb39fK+DWypuysbbLJjfaeY9seXy8inIbAc5lACuomTtUFj6RMm2HXYNqhzFRTKwhGqJEbCOUg335RhYOKo3hMEkwVufkRsZ5/1xbOwRqrTcOmmnUaabiOQI1E3nYRPOcbcN+jRbaNM2BaRp0mwuebf7bY2qIfCC5gAgzEtIiZ5HnbEKKVjvKmxY2BgrH22iARvy+mPf3inOoNOpNYvI0jmPn746yjbuxKjUfDH2r7EeLr1v64ofbbh1TUaoB0WkEjw7CQZkAxMDznF7qVGUzp1DWoGkyYO7GYsPKbYoPaLjLPUi0rI0SQd9yDEmMS3QOkipii4AamrW5gGb+fPGYbVMuGuaoQj5e35YzGb5F9v9MiIdgiyg0qukdKqFGvaxE/cMV3ivDWy9QoxViOYOr0n+U84N8dZzVAsIBi4PyxSe33DZqIyKo1KQxsJOoGT1PnjeSpFqVsrIhT4vER5yNgfb08sRPmRqMEgHzkef8ATEObeWjpbEVOmWYBRJMARzJ8vXEIsPRvv5b+3niPTE7SRuwk3WYA+mLnwP8AZNn64BNMU1P2qh0/SNX0w+H7I6Cyr8RTvpCwAoAtESzSSQOV7bYVlFOoVJGrWSSBeIm2N6VQsNh6Hf78Wvin7PKmXKK2YRpWQQpgwQo5enp1PNRmeAVgCToIHXwmBzPIfPECoE4xU/4RhI+HYeWAaHZXMuAEosxAE6SrX35Mb3iMWPIcDFamVrlqaRBVFUuZmbsYX3BxY8zwLIqGbK1VRz8Xeu0surUw7qoFBYgAACR0E4u6F0vBR8mqStFsu9NzAZpqCwjWSNcHwhuXPFtqcZDI7Uu8mxHdqC0HSJ0na8g6owwy3C62YpGqBUVHmQLhSpiwjQnta5wjzFUUGKKCoUxvJ5bmL4TdlKLjke8Hz1E1EfMmuqrAdGpL4iBGpx8arzhZBj1GFvbDRnK3fUM1RWFVEWmrTosS7yAAdZiOgHTC3ifFO7RiX0krEjwlgIiSLnfG/Dc3UrsHctV8BEsdRsUgXMm0/LCppDwxauQztOmFpsjAHwspE2m0NH342zHHc4hXXQbSI1SpaRzI0yAd8WSvQXu1mRJsNuR6z52xrUoyywx2HuOXP1xPZ+hSEFLtoO80VEC0yLG4MwLEDznlifLdoMvV1ymnTvIW4vcGJO31wWnCiKpLeJIPhbxXgb6rnrcnCqhwERUNakto06RpJF5uhF9sUpoHEMyeZy9S9BgCxv8AEDbqCb74LyLp4tVZnQHUwDLIi8Tp8HWdxGEf/wAfpae8pd8CTpgG45ncfjjzI8M0K7JVYqQNQKyYgjrc74vteCOvo9q9plRSqaaVNpnRMmNMK7mWY32Jje3RDU1sXZz8QOmn1T7IeLrsLTqP93n5Ry4pgtTkCCdRgsCYuIspudr7354XZrjFMkBTAB8QMASWv+PrhpWJsiz7ltSwBTSG1QNTMEgwYsCQR0sOgx5QqEADQqwC0T8CmILWvUflJ/lttgbPZg6FGkzFyZjmQY2Agg364yiwZlIBMCQbdfE7dDMhV9DfnfpHgXm6sazGmSLG5sv4Y1o8DNcd47MARYAfeTvfoMA0c8DWh7rJJEyD6zh9leKpIVYA2G/05WxzfqOSSxESVGJkFWyO6nzEn7pPL6Y0ZKwEpU1CLRMkc4k6ScMjUDQG57/Zj/fC3NaqZ+NIuAeZ8mAGmdh5+2OOL7OmMTNmA1VWMiYFQLYmDBN7AkfXHZOB56k9BTRUpTVYAIIAjfxEAGCDJnHInpirXWKiKGvqbwqvqRcm3THXuFKKVOlTLM5CiX8RFhJl4gC1gTMY9GKqKKWw9aneICrQrDwsohr85Mg+VreeNioHmRaeeAUq6gatAhzUIEM3hhTBIIEz7n2wU+WQv3hZQ4GlQzwWBMkKkwxG5tIxQzXvG16dJ0xOqRvO0b7XnbHN+0vDKozbPUGkOxKmZUhbbgb7W3uMdKY7+v54pXbLhNQ1e9GkoWhlB2g2N435x054lg1grIGmAFNRvqp5RbbzOMxLmK4pfEB6Kxg+Zx7jLLykZUXavnlBC7lpiIO29xbc4q/aeiczSU0QWZZ8MQYJEm9uR59MEcJLVe7emioEqeN2ZEXQVmSxIsIw8rdo0oVQ2VCkQ1NaqnpBbSWUwCWkmOfPlq5SeDXqig9mez6lm/eKBZgZCsWFvQcpBvi7U6dJE0U6a0ywutNZYz0Ci/8A7YN4P/xdSp3hZyrfY1LrsLmRqjcWg26YZ5/h5oqBTovSlpJVSp8PMkglxyJO3S84gbbFNDPVKFLu6mVqICZL93q1AfzaJUb7wCMG8EyStWapXNBaFRQCHoqhVV1RBYNJJeZY3gb2AacM4Zn28PdotP7NWo0NHmsatU9VjHvGeCOmXapm2y6bTDaVsZ3cRNpsPbDGmyrcSo1FYHKLT0HUQs6SV5ctPMGBp2wYKjGsoNJu73ZiQBHSxkn0+eEtXjLoSQFbSfAqsJKkJqBMkSJnDfLdo0NWlSsdaFtU7adNo8wZ3wndFRlTshz4p0aipl6LE1JJCCR6s5sOe5t94PF1OXEpULFpiPDpIgyG69Ivhvw/P1KqVO/oimytA5hh/MP6nFa4/Uram1AOpeKSruBBBLepi5PywoxKnypvRpmXqp4suKxq6viWqANM+XiBi3xDzGJWyz1U1VKpqVWWX16iAQIu5gzAt8XKbYLyeQWpT1tQHejoSviBjxN7dMR5t9FFiwA0xIPi2Ikefri0QVLNaDmAlZGdQoQaHCRe0llbn5fLFmyyigFp00Cq9QBmdtdRQbfFARPYEyZBtgLKcDTPsO58LjxGoEOlSNgxFr9N/LF14X2IpUyKlYtmKi3GqygjbSmwv1nEy5EjeHE3kxMx3wFBKlRlN17861WBtoBvsRq1c9sLOOd5ldBqFRrBRTS1ajpHwhdMrvyabxg/s1wCvRb94zVWmi01PgXYSDd325mAJm2Au0v7U6FM6cugq1Bs7CwPkPi+ZX0OErbxopqMV8tkuVoVBUPeU6tJTJl40SQYGtSVkmABMkxbAmXrF6L926sQAAbreedrfPFG4j2hzVevSau5MspUSIjWLACwEjlGLlkkpU0raJTTGoTtBO0x5jfDkqOfD0FZBahQd+F1auW0RbmfPC9Mwxo1SaRRlGwtqt09bYZZfMalnVqubxH2fU/o4EzWdmizStl35bbnn9MEdiZWM/kKrEePTT0DWSeYuYHW8ThalaPDSUBQVIJsTcyxnrtgntBX/igSWOkaV5EmJ8PXfAFagyjxtEwT6XtPM+e2NUZk+fc92gJhYHWTsYvsJ/PAlSqAfiZrarSASZ8XoPhA9PTEWerRoC8gJmbWHXbDTg+Q1nvXkqpEWAVmHT+6Nh+hhTmoK2Khfw9dBZqqlZBC6lIE7+vyw1ynctt4TM6Z3kRsw8pjD3WjWkT0b8RGE3E+AFoanpkb05i/VSbAeWOBcnd5wDPKrNBNPUQNo3mdthI8o5YDpcU70d1UsDaYBOobG+x/pjXJ8QedLXIMaTaN5kyPSMe50U1ZWVBJHiUkm55gg8jPPGkY5pgdN7D9k0o0y+YQCqzSvhUlRF7gWk8vuxY+IKKaMyk1CFBCAGWBsIte07A4W9muM0szRFRiaKr4IOkLMLB1EzBsNJJvseWJ83RSkNVEBi7XCoQZO7NpB8rmPMjHVXhS0b1gglJ06FFRgpKgCZuVgEamEjEncd6KdQaitmXSSFIOkglRY2vfqeuPTwc6zpCMxEFhEkcgTzHljWnmKisUUtKiSBJAAt6cxgGbtEXBH5wf9sK+PcNp1kPePpAMyZgesXvhmeKOPiCn1X+mE3anNq+WdSAm3iBNvEOQ3tI/phMKKPmcjSSrKuakGwPMzYjn7YzHlHMUkRe8I1XPlIt0vBm5OMxg5WZUy8cb4Jw1ctTenXak5pKwpo3eC6q0FfiX1LCMLKeZoMqroCqs6RAtq36zy36DFf4Vw53y1JmDKrJ4W0sQxFoBAiSbYHr8CzaBnptqVd4ZKgUCfiCklIiLx640Omzp/ZrtEyVVpUzTYPYs4jYEyWUDf0OPe3+bz9Gg1Y1GREIM0CFgagBe7G5g6oHlyxVuzHD69dn7itqenpJCIsoYOmCYi4PxOsxscF9oqubbKVKNeousnT4lNORqDQdUI0nzYTEXvikJ42J8t+2POBCpqqT/ADPSDP7FSqk+TLHmcVfO8er5moGZmqPsGbxv/wCIPhQeSAR543yPY/NVKgprlajMbwsgepLAgDzkDFkTs1lsoAc9XQlSJy2XYQTNlq1ifmBMX2xVMVo6J2V7ILUytFqpEtTRoUKSDpEkllInrY+uPOPdh8vTHeVO5tMMwNJvOGSST6DFN4p+0mq6xlitNUA0rQAIUCw1MREcoMDoML+1XHamgNVeXYeK5N4FgTyknBGJMmkbf2zS1H92qsRyWpEExbxkjSCeo2w0yHYqpWYPmM4FP8lCDE/3mkfQ+uOWojV6zGj4AbdAJAn0BicO0WpQUOtVxoB1aSb7Rq5C/KDviPlqwUbOj1eyuZpCaWZRwBJFRTT2FyWQke+nFFrcfLklQEYEsW+IMdgB8MA3MnbpeMaZ7tDVrUQDXYoBOkt4W5kN/M0k2afLbCJuIgkBRdrSdvzPTz9cNJhRZm7U1ymgVDTH9w/WT535TcHzm4b29rvU8QRypsV1AExaVDhSOtsUusStVVqkhZE6l2kWOib8t/cYM4TWUZlis6BzMCPDzgAC5xSiiu7SwyxcZ41VzNKqz1Z0I0KuwMX/ALv+UDFf/sbwqVAXS4Oo2kDpzJJGGuTy8Aqlwxkltj6LzHrgliqXZwSBzInygDYHGiRm22RZLIgFCFBKW1OLxvYD4Qeu+HNHM1XSucxTudJtpIaWMxp3E3wjynGGqVgFQaJg+Q5kk/r1w5NcvTaH+ECOQ3vMTyxlylwCckU7vwCBqMxO+nznywoXL01y1QAtoIE6jcCNh/TBuULikAW1MCbkzIj135Y0z9RBSYolrSsRf0xMNjloQcQrRU8KiYA1nZdv1GEGazk/CPcxc3kz93LBnGsxLkE+ERbr+r4H4VlBWqQ/wqLxbyAFxf8AUYuUlFWZoEXK1KzQilyBy+lzi2cMo1kAUoLKLSvhte1jM+vPBWSytKmP4agSZAJk9JAMnbE5eBKj1BUiT5HrbbHn8vP3dUMX1q9It/FpgtO58P1tb54lYBVXRV0qLeKCD7xa+Ns/Q1pYBjymPkTcH6eWEmWy7VTpqroZbSSRqnYecb+YwRSaslm3HeHrZ0dJ2Ya19m+LntiTs1VoF2/e4YaSVkkSwjSJG03mTGBuJKoplftKRa09NxuCOeM7P9n2zVTu1YKdyTO3MiARPqRjt4kuo/Dr9TN5dyUy7RSQIIo1DtovBpNcGfhkjlGCEcESAQOQMgx7gH5gemEXC+BtlwlOm+pA0uzEhj0EAEERpFzy9sMUzjGo6QQoXfSwuSPtMNLWk+Gdr4st4oJDWtgfJZw+JnApVXJWPDrZAJBJDMY9ztyxmWoaFILFiWLEkKJJ8kVVG3IYkagLOQLSAbSLX8xgFk9yNd6CBCQwkt4kVZnyQKsegxBxSolWi6tTWSBBHUGdvaMauzyxqNMbALEAcokyfOB6YFzwLU3CGCbAzsYPlhPI/wAHL+KslRmIGh1mQDIMb+/znGYmrcBLO7PUHxWjxE39h+uWMxzrkhHFi7JHT/2bdjKOc4VRYM1J1dw7ISdRVjp1KW0mAV5csXvM9l6dXK9xUYVXCFe/ampYec9RtAPLHzp2Z7Y5nJiKFUqsyUMFSfNTbBHHv2gZzN2q12C/yJ4UA9Bv7zjoKZ0+vmeHcJoPSoZuK9Qr3jUx3jkLNgAdK7nc4onEf2iKGY5TLLqO9bMHvn9Qp/hpvyB9cUtabO2lAWJ2AEn5DFg4V2GrVSA3gJ2UDXUP/gv4nDSYm16A8P7SVw96rAQRAHhAJkgICqgG4IEYsORzK1GU96C02pxpFxzLnxX2AjreMNsx+xytToNVZ6NALzr1ACfVvgT0xR8y4oVF0VUqspB1UwxQHpqYDURA2BF7G2HoeGi1ZvMVKitTCaFMgufCLH7I3Y/TBWXzuVoU++f+NVFpqEGD0RbL774pvGuPtWqBwukxeLiTvE8trYAp5WpVvcgbsxhR7mw9MRJOeGEYqI74h2xkHuaa0ieaAAfdHXkMJKmbq1pBJYbkCy+p5D1OC/7IVUDFgx1RFwOcnkx28serTkRvHoFE+Q8I9T88UuOhd14D0FOukhNg4XqBLDabbsTzE9cGcRyDHM6cvqcrpMzqhhvLEwD8sGcK4MlVmNSSFjw3F/XePy3w5/faVGmApAkWQACJ8h8saKODNyyLcr2ZDE1K7FjvpUmLdX3PtGGNapSQJSXTdgdKgCPb874H7+rVULOhQv8A5G0Y9ydBBq0kEgrJ53PX2w3XhNv0g4bn6tRiWHhg6eXpA/HFdTNSWVzIGq+1779ZOHmQzc1GgEiN+VuX1wry3BtTMahjcwOd8Z5LJOylcit/NMAnkB1Pphq3ESqVAyaZMSsgeA2ANxvO2BOE8QAqd2ieHy5Wwsq8T0yA2q+0RHl0xEkXEsmQ4mr01UzMkibwRtt0PPGmbzTfuzywkECQDbbcGIP5jCXK8VD7gAgRYCY8zFxtibO1R+7sRtqAgzP5YFhjYlztbU5OGnBqR0+ExqPildSx98xPlfywhZr4Z5TOlk7oGOQABnqdvnfzxHLbRNFqWiQsIAw5sWuTGxvffkbYFGbbVq0uAu8AXjbzI94wgp5ru7ElvQ2nl5x1/wBsEN2iJ+yDG22OT6Uv5ENBnfFOkGm1ifsx69ZnocJeKZn+IdLEqNgZt9TPrzxInG7EBRebbiT5EW54Gz+poJgqBpBECQCeUzjfjjTyFZLD2N4DTzfed5VIf+VYmN5Mi4mNveLY6DwThVLKoyUm1/aN1JmI+zYbGxxRP2ccOJrNVDjwCCsSW1fcJGL5k+HrS1QXYtAl2LGFEAAnkBy88dGhoacMrU6lWa38Gnt49KGy89Luskzz9hjOMsELDKlXkaZZmi63hqfMTHzwj7QVq60lOWVmfVcLoPhg/ZcENeLR+OPOztGqKRNeQ7OzaTA0g7CBZesCwnBXo7GVCsrEU1bU4AkAGd46Xk9JxpXRzqBqN8JCqQpCk7kCAx9CSN7Y0oZM0qjPlabNVcj4ajKxifhYhwpE7aY5Y3So5E1PjN2kyZJkybSZ5x7DDAiymUanTGplYmbiAbn+TUSojntivdo+NqoC02lrzYgi20kX57WOLExbcuxA2UxC9Ytq+sb2xzqo9NDLQxG62geg2aOu3rjHkdKkDbYPl6lVyDot1Nh8zjMHZfOlhqdCy/ZBAt57GPYYzHJK70Z0VLhlIVCwOodIg/Mc/ni78F/Z6GRalVm0uQFLA0qZY7Auw6AkxAAG+EHYXtQnD67VWy6ZgMmnQ8WOoEMCVaCI6c8N+0n7U89nvDIpJeFpLBg2I1nxXFrEA9MejFqjRr8nQcjwbh+UQd/mUk7UcsCWePODUcf3rDzwLU/aDWh6XBuHimACTUMOxjmQpIn/ABM3pihdk6+VWsU4glUM5EvqPO/jBGoqbGRv5jF9zf7R6GWTusjRAAgAsIEnmEF2PmxGBsKSOdcV7TV6p1ZitUqVTvrHwDok2Qc5UTyteUWars41FIAESAY9SeZk74teayne5h8xmmUIxmAqgm14WyrfqPODjKFYKdWWpaf/ANrEgX3087yfhAxKTYOdbKxkMu5hynhkCSLXtzscNalQvuZi0DYe9gPQRhnxPhxFAs7lj4bbKJYbL6dcVovUey+EeW8c78h6Y10R+7IdUUhGbksEgW3NvM+8e+FxzDMQBI3MLy97R7AYY5Th7Ck5iUiSfIdCd/aR5jHq5Q6R9m/6tzP18zh02K0ibhmWbQVVtNwTvceKw6ztbpg/JZdFeJltM9TaBv7404TWEsB/KBPW7X+v0xpwbODWwCxA9Sdt2/AWw/wSwrKuW7zUR8EFRuPXoYxDwrM66bGI8QiB+JufXGvC8v3eoFpJW45CLY3p5kGYNhEQIG/LBsAY10DKqk2udO1uRwro0mqk1C2lRIP4iPfGfvCg6RNt4sLYWtXJBHKZgdfw5YktId5LjCI6oiwpIDNufU9fTHh7I6pP7whO/wAJ/CYvjTs/wmYrOdKqZURdj1mbCfnizf2gqxFxyIII+kRHl+OPP5+aXaoFaKXm+CVqDA6Sw/mUNHvaRj2vmSaJVrHUDex26Yu9HMgvAFze95jeDyIJ6c8eZ/IpVGl1BnrEz5Hl7RiY/qWsSQWc0mTjek5F1MH64tuZ7L5cW11KbddJKn6n78VXN5c03KkzHMbEG4OOqM1LQJ2apUI25748GPFMY91YsZ7TqaSCDsZwT3+pdMbGR5eXXpgSeWLPwDg1KtRbxp3paBqLL3aqJaqx+Ap9m5kGMOvRB/7OqjLmtI2ZSG9rj629zjqVZAugENqcMRK+EqsXVvtfEPT5YRdmsiiFqFJFJRV/iI6sGdxJionRYPlI2wdTyFKktWovd03ZSSWIkj7R0sfHc3A3k4csbCOSX94RjYyFPijcc9usXjzx5W4krVPBJWAFPctRuoJMqxkm48XP2wJw3IGijyQXqMWOlQgiwsoJCiwH+bBlbLaaXe1FqaAYQhAV1swS7TKm8bXnAMgq5ioomiupp2FV6LR1V0BIPKCCCCceUXPdiSCTuRcEgXv643qMFFzFpMm36i/viGnlhTVUBnSNzE3vuN4mPbAI8zmcakhZBJ0kWfQVBBBYGGkj+UiCJGOQcUMPYyOvXrbHVePZcvSqIJnSR4dyQNvc2xx7MqyuysCCpIIPIg3GM6yMeUuMBKaKrtbcR8/xxmK8auMxD4ohR7w1QagBEgz9xw+Obai00joIBAK2MEXuMZjMbrQPYLw+h31VdbNLOATN7iSbzecP+IuKF6SqDtJubWmSTf6YzGYUPQlpBnD8grAO8uxv4rx6DbEGarEKTv64zGY3iYC+tmWq0nZyfAshRZZ8xzwx4Hw5GprUYSWvB2Htz9TJ88ZjMEcyHLCCOI5sgEWuQvscVnP5htLNNwSPr0/DbyxmMwTCAdwOoTuZOnc+p/PBdI6WhQAP6Y9xmJGwbJ1yzNPKQBywTxIaUBFuX44zGY1j6ZvaKfmXw/4VwOk1JXZSxPUmOfT0xmMx536mTSwblhNl0gAAAWgRvGFdLhqM8gaSv8pjy22+mMxmPPi2kInekNO0SQpudr9Tb2xLSOvLszbgEj/x2+7GYzD8/wClAOY4g5X4iPEBbzAO+/lhB2gohagA5CPPcm/zxmMx1cP7iVsEEFQIF5M36Yhbl7YzGY7TQ2C7DHWewqBskAVUglgRAgja42NhzxmMw2SWSjl1oStFRTUSAEGneZ2688Ju0ALZmnRLHu2IlYX/AKeojxEahPMAwcZjMSD0WHMURoduYcIPIQ31sMKs1k0Wq1bTLJJALNpOgQupQYNhE74zGYEMjbMfvSMXVU7xGBFMQB4DsDP1nG2XNx5fhjMZgkHp5SaXE9Z+uOS9qqWnNVectN/O/wCOMxmEMTs1sZjMZ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6646" name="Picture 22" descr="http://t3.gstatic.com/images?q=tbn:ANd9GcRhwGu1TID_XM9qoWXArzK8QgPoaq0VxCOOvHYmnAq8OQEBn-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000636"/>
            <a:ext cx="1571636" cy="117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0182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CAMPO O CIUDAD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870430" y="3198052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643306" y="3214686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/>
          </a:p>
        </p:txBody>
      </p:sp>
      <p:sp>
        <p:nvSpPr>
          <p:cNvPr id="21" name="20 Rectángulo redondeado"/>
          <p:cNvSpPr/>
          <p:nvPr/>
        </p:nvSpPr>
        <p:spPr>
          <a:xfrm>
            <a:off x="6400805" y="3221297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888634" y="5877272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/>
          </a:p>
        </p:txBody>
      </p:sp>
      <p:sp>
        <p:nvSpPr>
          <p:cNvPr id="23" name="22 Rectángulo redondeado"/>
          <p:cNvSpPr/>
          <p:nvPr/>
        </p:nvSpPr>
        <p:spPr>
          <a:xfrm>
            <a:off x="3624429" y="5877272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516216" y="5877272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/>
          </a:p>
        </p:txBody>
      </p:sp>
      <p:pic>
        <p:nvPicPr>
          <p:cNvPr id="2050" name="Picture 2" descr="http://www.16valvulas.com.ar/wp-content/uploads/2009/09/fabrica-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0" y="1357298"/>
            <a:ext cx="2500298" cy="17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95" y="1603766"/>
            <a:ext cx="2774057" cy="159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84" y="1446841"/>
            <a:ext cx="2629429" cy="17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5" y="3929066"/>
            <a:ext cx="1978263" cy="192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7" y="4068635"/>
            <a:ext cx="2190745" cy="16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70" y="3836202"/>
            <a:ext cx="2409056" cy="210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¡A SUMAR!</a:t>
            </a:r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714348" y="134076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/>
              <a:t>7</a:t>
            </a:r>
            <a:r>
              <a:rPr lang="es-ES_tradnl" sz="4000" dirty="0" smtClean="0"/>
              <a:t> + 3 = </a:t>
            </a:r>
            <a:endParaRPr lang="es-ES_tradnl" sz="4000" dirty="0"/>
          </a:p>
        </p:txBody>
      </p:sp>
      <p:sp>
        <p:nvSpPr>
          <p:cNvPr id="9" name="8 Rectángulo"/>
          <p:cNvSpPr/>
          <p:nvPr/>
        </p:nvSpPr>
        <p:spPr>
          <a:xfrm>
            <a:off x="2318295" y="1372780"/>
            <a:ext cx="1071570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32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663043" y="5531946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35896" y="1340768"/>
            <a:ext cx="5040560" cy="494746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663043" y="2301474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937787" y="2492896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663043" y="3058216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720434" y="3277081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815443" y="5684346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735888" y="3301999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735888" y="4058741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793279" y="4277606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185081" y="4535817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185081" y="5292559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2242472" y="5511424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165199" y="2838892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1165199" y="3595634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2222590" y="3814499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845208" y="3793078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845208" y="4549820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/>
          <a:srcRect l="51465" t="22656" r="31689" b="61719"/>
          <a:stretch>
            <a:fillRect/>
          </a:stretch>
        </p:blipFill>
        <p:spPr bwMode="auto">
          <a:xfrm>
            <a:off x="2123728" y="4657237"/>
            <a:ext cx="1087156" cy="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¡A SUMAR!</a:t>
            </a:r>
            <a:endParaRPr lang="es-ES_tradnl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134076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/>
              <a:t>7</a:t>
            </a:r>
            <a:r>
              <a:rPr lang="es-ES_tradnl" sz="4000" dirty="0" smtClean="0"/>
              <a:t> + 5 = </a:t>
            </a:r>
            <a:endParaRPr lang="es-ES_tradnl" sz="4000" dirty="0"/>
          </a:p>
        </p:txBody>
      </p:sp>
      <p:sp>
        <p:nvSpPr>
          <p:cNvPr id="9" name="8 Rectángulo"/>
          <p:cNvSpPr/>
          <p:nvPr/>
        </p:nvSpPr>
        <p:spPr>
          <a:xfrm>
            <a:off x="2267744" y="1276170"/>
            <a:ext cx="1071570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3200" dirty="0"/>
          </a:p>
        </p:txBody>
      </p:sp>
      <p:sp>
        <p:nvSpPr>
          <p:cNvPr id="3" name="Rectangle 2"/>
          <p:cNvSpPr/>
          <p:nvPr/>
        </p:nvSpPr>
        <p:spPr>
          <a:xfrm>
            <a:off x="3635896" y="1340768"/>
            <a:ext cx="5040560" cy="494746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2021128" y="3527947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830469" y="2238232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324488" y="5380653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1339238" y="330275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489658" y="3098042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1752340" y="2363337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1548638" y="421715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2677639" y="421715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2662100" y="274774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1817293" y="554387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489524" y="4064759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1048141" y="5157192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/>
          <a:srcRect l="34756" t="62980" r="58252" b="25265"/>
          <a:stretch/>
        </p:blipFill>
        <p:spPr bwMode="auto">
          <a:xfrm>
            <a:off x="2662100" y="5428420"/>
            <a:ext cx="681890" cy="85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9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¡A SUMAR!</a:t>
            </a:r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714348" y="134076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/>
              <a:t>6 + 5 = </a:t>
            </a:r>
            <a:endParaRPr lang="es-ES_tradnl" sz="4000" dirty="0"/>
          </a:p>
        </p:txBody>
      </p:sp>
      <p:sp>
        <p:nvSpPr>
          <p:cNvPr id="9" name="8 Rectángulo"/>
          <p:cNvSpPr/>
          <p:nvPr/>
        </p:nvSpPr>
        <p:spPr>
          <a:xfrm>
            <a:off x="2318295" y="1372780"/>
            <a:ext cx="1071570" cy="9286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3200"/>
          </a:p>
        </p:txBody>
      </p:sp>
      <p:sp>
        <p:nvSpPr>
          <p:cNvPr id="3" name="Rectangle 2"/>
          <p:cNvSpPr/>
          <p:nvPr/>
        </p:nvSpPr>
        <p:spPr>
          <a:xfrm>
            <a:off x="3635896" y="1340768"/>
            <a:ext cx="5040560" cy="494746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" y="2271481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1" y="2423881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7" y="2948660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46" y="3195406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97" y="2271480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53" y="2486698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" y="3756154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99" y="5114746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" y="4823594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1" y="3643081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1" y="5408926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1" y="3947881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55" y="4561586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11" y="4252681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3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COPIAMOS LA PALABRA</a:t>
            </a:r>
            <a:endParaRPr lang="en-U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419872" y="1693556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TRACTOR</a:t>
            </a:r>
            <a:endParaRPr lang="es-ES_tradnl" sz="28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397775" y="34290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CAMPO</a:t>
            </a:r>
            <a:endParaRPr lang="es-ES_tradnl" sz="28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3347864" y="52292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VACA</a:t>
            </a:r>
            <a:endParaRPr lang="es-ES_tradnl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" y="1124744"/>
            <a:ext cx="2629429" cy="17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0 Rectángulo redondeado"/>
          <p:cNvSpPr/>
          <p:nvPr/>
        </p:nvSpPr>
        <p:spPr>
          <a:xfrm>
            <a:off x="5922007" y="1693556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2" y="3064649"/>
            <a:ext cx="2216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0 Rectángulo redondeado"/>
          <p:cNvSpPr/>
          <p:nvPr/>
        </p:nvSpPr>
        <p:spPr>
          <a:xfrm>
            <a:off x="5922007" y="34290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4769450"/>
            <a:ext cx="1671092" cy="16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0 Rectángulo redondeado"/>
          <p:cNvSpPr/>
          <p:nvPr/>
        </p:nvSpPr>
        <p:spPr>
          <a:xfrm>
            <a:off x="5922007" y="5229200"/>
            <a:ext cx="1857388" cy="5715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958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95</Words>
  <Application>Microsoft Office PowerPoint</Application>
  <PresentationFormat>Presentación en pantalla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EL CAMPO Y  LA CIUDAD</vt:lpstr>
      <vt:lpstr>EL CAMPO Y LA CIUDAD ESCRIBE DEBAJO CAMPO O CIUDAD</vt:lpstr>
      <vt:lpstr>ALGUNOS DE ESTAS IMÁGENES SON DEL CAMPO Y OTRAS DE LA CIUDAD. * COLOCA DENTRO DEL CÍRCULO LAS IMÁGENES SEGÚN CORRESPONDA.</vt:lpstr>
      <vt:lpstr>ALGUNOS DE ESTAS IMÁGENES SON DEL CAMPO Y OTRAS DE LA CIUDAD. * COLOCA DENTRO DEL CÍRCULO LAS IMÁGENES SEGÚN CORRESPONDAN.</vt:lpstr>
      <vt:lpstr>CAMPO O CIUDAD </vt:lpstr>
      <vt:lpstr>¡A SUMAR!</vt:lpstr>
      <vt:lpstr>¡A SUMAR!</vt:lpstr>
      <vt:lpstr>¡A SUMAR!</vt:lpstr>
      <vt:lpstr>COPIAMOS LA PALABRA</vt:lpstr>
      <vt:lpstr>COPIAMOS LA PALABRA</vt:lpstr>
      <vt:lpstr>ESCRIBIMOS SOLOS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PARTES DE LA COMPUTADORA</dc:title>
  <dc:creator>NET17</dc:creator>
  <cp:lastModifiedBy>Brenda</cp:lastModifiedBy>
  <cp:revision>43</cp:revision>
  <dcterms:created xsi:type="dcterms:W3CDTF">2012-04-18T00:45:24Z</dcterms:created>
  <dcterms:modified xsi:type="dcterms:W3CDTF">2015-09-06T22:17:54Z</dcterms:modified>
</cp:coreProperties>
</file>